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6" r:id="rId4"/>
    <p:sldId id="258" r:id="rId5"/>
    <p:sldId id="259" r:id="rId6"/>
    <p:sldId id="261" r:id="rId7"/>
    <p:sldId id="262" r:id="rId8"/>
    <p:sldId id="267" r:id="rId9"/>
    <p:sldId id="260" r:id="rId10"/>
    <p:sldId id="268" r:id="rId11"/>
    <p:sldId id="264" r:id="rId12"/>
    <p:sldId id="263" r:id="rId13"/>
    <p:sldId id="269" r:id="rId14"/>
    <p:sldId id="270"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2AE525-AE3F-46FC-82CE-233ABA63EE35}" v="123" dt="2021-04-08T13:54:48.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993" autoAdjust="0"/>
  </p:normalViewPr>
  <p:slideViewPr>
    <p:cSldViewPr snapToGrid="0">
      <p:cViewPr varScale="1">
        <p:scale>
          <a:sx n="71" d="100"/>
          <a:sy n="71" d="100"/>
        </p:scale>
        <p:origin x="5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y Walker" userId="8719a82f-7a6a-4b73-a5a1-01bdf6430793" providerId="ADAL" clId="{C42AE525-AE3F-46FC-82CE-233ABA63EE35}"/>
    <pc:docChg chg="undo custSel mod addSld delSld modSld">
      <pc:chgData name="Lucy Walker" userId="8719a82f-7a6a-4b73-a5a1-01bdf6430793" providerId="ADAL" clId="{C42AE525-AE3F-46FC-82CE-233ABA63EE35}" dt="2021-04-08T13:54:48.257" v="9469"/>
      <pc:docMkLst>
        <pc:docMk/>
      </pc:docMkLst>
      <pc:sldChg chg="addSp delSp modSp mod modTransition modAnim">
        <pc:chgData name="Lucy Walker" userId="8719a82f-7a6a-4b73-a5a1-01bdf6430793" providerId="ADAL" clId="{C42AE525-AE3F-46FC-82CE-233ABA63EE35}" dt="2021-04-08T13:04:16.867" v="9417"/>
        <pc:sldMkLst>
          <pc:docMk/>
          <pc:sldMk cId="2212235518" sldId="256"/>
        </pc:sldMkLst>
        <pc:spChg chg="mod">
          <ac:chgData name="Lucy Walker" userId="8719a82f-7a6a-4b73-a5a1-01bdf6430793" providerId="ADAL" clId="{C42AE525-AE3F-46FC-82CE-233ABA63EE35}" dt="2021-03-24T11:03:59.495" v="37" actId="20577"/>
          <ac:spMkLst>
            <pc:docMk/>
            <pc:sldMk cId="2212235518" sldId="256"/>
            <ac:spMk id="3" creationId="{00D98BFA-3017-436D-8A42-99C40E7B167B}"/>
          </ac:spMkLst>
        </pc:spChg>
        <pc:picChg chg="add del mod">
          <ac:chgData name="Lucy Walker" userId="8719a82f-7a6a-4b73-a5a1-01bdf6430793" providerId="ADAL" clId="{C42AE525-AE3F-46FC-82CE-233ABA63EE35}" dt="2021-04-08T12:46:48.411" v="9398"/>
          <ac:picMkLst>
            <pc:docMk/>
            <pc:sldMk cId="2212235518" sldId="256"/>
            <ac:picMk id="5" creationId="{41911FDF-4560-4A62-94AA-3B7A44267D16}"/>
          </ac:picMkLst>
        </pc:picChg>
        <pc:picChg chg="add del mod">
          <ac:chgData name="Lucy Walker" userId="8719a82f-7a6a-4b73-a5a1-01bdf6430793" providerId="ADAL" clId="{C42AE525-AE3F-46FC-82CE-233ABA63EE35}" dt="2021-04-08T13:03:40.738" v="9416"/>
          <ac:picMkLst>
            <pc:docMk/>
            <pc:sldMk cId="2212235518" sldId="256"/>
            <ac:picMk id="6" creationId="{8D89720E-3939-4542-87B6-D6E027BC257C}"/>
          </ac:picMkLst>
        </pc:picChg>
        <pc:picChg chg="add mod">
          <ac:chgData name="Lucy Walker" userId="8719a82f-7a6a-4b73-a5a1-01bdf6430793" providerId="ADAL" clId="{C42AE525-AE3F-46FC-82CE-233ABA63EE35}" dt="2021-04-08T13:04:16.867" v="9417"/>
          <ac:picMkLst>
            <pc:docMk/>
            <pc:sldMk cId="2212235518" sldId="256"/>
            <ac:picMk id="7" creationId="{101E6CDF-FD6F-4922-BB19-6F36200BAF68}"/>
          </ac:picMkLst>
        </pc:picChg>
      </pc:sldChg>
      <pc:sldChg chg="addSp delSp modSp modTransition modAnim">
        <pc:chgData name="Lucy Walker" userId="8719a82f-7a6a-4b73-a5a1-01bdf6430793" providerId="ADAL" clId="{C42AE525-AE3F-46FC-82CE-233ABA63EE35}" dt="2021-04-08T13:05:08.781" v="9418"/>
        <pc:sldMkLst>
          <pc:docMk/>
          <pc:sldMk cId="1110937136" sldId="257"/>
        </pc:sldMkLst>
        <pc:picChg chg="add del mod">
          <ac:chgData name="Lucy Walker" userId="8719a82f-7a6a-4b73-a5a1-01bdf6430793" providerId="ADAL" clId="{C42AE525-AE3F-46FC-82CE-233ABA63EE35}" dt="2021-04-08T13:03:40.738" v="9416"/>
          <ac:picMkLst>
            <pc:docMk/>
            <pc:sldMk cId="1110937136" sldId="257"/>
            <ac:picMk id="3" creationId="{BE964BEC-D8FE-4F0D-AD13-9B364D3FD1A6}"/>
          </ac:picMkLst>
        </pc:picChg>
        <pc:picChg chg="add mod">
          <ac:chgData name="Lucy Walker" userId="8719a82f-7a6a-4b73-a5a1-01bdf6430793" providerId="ADAL" clId="{C42AE525-AE3F-46FC-82CE-233ABA63EE35}" dt="2021-04-08T13:05:08.781" v="9418"/>
          <ac:picMkLst>
            <pc:docMk/>
            <pc:sldMk cId="1110937136" sldId="257"/>
            <ac:picMk id="4" creationId="{5954FE23-5E5F-401C-809D-588F754F2CC8}"/>
          </ac:picMkLst>
        </pc:picChg>
      </pc:sldChg>
      <pc:sldChg chg="addSp delSp modSp modTransition modAnim">
        <pc:chgData name="Lucy Walker" userId="8719a82f-7a6a-4b73-a5a1-01bdf6430793" providerId="ADAL" clId="{C42AE525-AE3F-46FC-82CE-233ABA63EE35}" dt="2021-04-08T13:06:30.174" v="9420"/>
        <pc:sldMkLst>
          <pc:docMk/>
          <pc:sldMk cId="3712950900" sldId="258"/>
        </pc:sldMkLst>
        <pc:picChg chg="add del mod">
          <ac:chgData name="Lucy Walker" userId="8719a82f-7a6a-4b73-a5a1-01bdf6430793" providerId="ADAL" clId="{C42AE525-AE3F-46FC-82CE-233ABA63EE35}" dt="2021-04-08T12:56:38.279" v="9405"/>
          <ac:picMkLst>
            <pc:docMk/>
            <pc:sldMk cId="3712950900" sldId="258"/>
            <ac:picMk id="3" creationId="{670D1A0B-8D3B-4FB2-9FF9-2B65E8BE9DCA}"/>
          </ac:picMkLst>
        </pc:picChg>
        <pc:picChg chg="add del mod">
          <ac:chgData name="Lucy Walker" userId="8719a82f-7a6a-4b73-a5a1-01bdf6430793" providerId="ADAL" clId="{C42AE525-AE3F-46FC-82CE-233ABA63EE35}" dt="2021-04-08T13:03:40.738" v="9416"/>
          <ac:picMkLst>
            <pc:docMk/>
            <pc:sldMk cId="3712950900" sldId="258"/>
            <ac:picMk id="5" creationId="{4EE0A977-F36F-4103-9825-02A464E706EA}"/>
          </ac:picMkLst>
        </pc:picChg>
        <pc:picChg chg="add mod">
          <ac:chgData name="Lucy Walker" userId="8719a82f-7a6a-4b73-a5a1-01bdf6430793" providerId="ADAL" clId="{C42AE525-AE3F-46FC-82CE-233ABA63EE35}" dt="2021-04-08T13:06:30.174" v="9420"/>
          <ac:picMkLst>
            <pc:docMk/>
            <pc:sldMk cId="3712950900" sldId="258"/>
            <ac:picMk id="6" creationId="{151237C7-68C2-41FB-8342-405C4DC10090}"/>
          </ac:picMkLst>
        </pc:picChg>
      </pc:sldChg>
      <pc:sldChg chg="addSp delSp modSp mod modTransition setBg modAnim modNotesTx">
        <pc:chgData name="Lucy Walker" userId="8719a82f-7a6a-4b73-a5a1-01bdf6430793" providerId="ADAL" clId="{C42AE525-AE3F-46FC-82CE-233ABA63EE35}" dt="2021-04-08T13:11:30.192" v="9425"/>
        <pc:sldMkLst>
          <pc:docMk/>
          <pc:sldMk cId="1728398879" sldId="259"/>
        </pc:sldMkLst>
        <pc:spChg chg="mod">
          <ac:chgData name="Lucy Walker" userId="8719a82f-7a6a-4b73-a5a1-01bdf6430793" providerId="ADAL" clId="{C42AE525-AE3F-46FC-82CE-233ABA63EE35}" dt="2021-03-24T12:25:02.762" v="1723" actId="26606"/>
          <ac:spMkLst>
            <pc:docMk/>
            <pc:sldMk cId="1728398879" sldId="259"/>
            <ac:spMk id="2" creationId="{456F30B5-A7F2-4D7F-9103-E689CADA3C60}"/>
          </ac:spMkLst>
        </pc:spChg>
        <pc:spChg chg="del">
          <ac:chgData name="Lucy Walker" userId="8719a82f-7a6a-4b73-a5a1-01bdf6430793" providerId="ADAL" clId="{C42AE525-AE3F-46FC-82CE-233ABA63EE35}" dt="2021-03-24T11:20:13.689" v="38"/>
          <ac:spMkLst>
            <pc:docMk/>
            <pc:sldMk cId="1728398879" sldId="259"/>
            <ac:spMk id="3" creationId="{B1F98E84-174F-4FB0-A9D7-6777D1F2BDCA}"/>
          </ac:spMkLst>
        </pc:spChg>
        <pc:spChg chg="add mod">
          <ac:chgData name="Lucy Walker" userId="8719a82f-7a6a-4b73-a5a1-01bdf6430793" providerId="ADAL" clId="{C42AE525-AE3F-46FC-82CE-233ABA63EE35}" dt="2021-03-24T12:25:09.656" v="1725" actId="403"/>
          <ac:spMkLst>
            <pc:docMk/>
            <pc:sldMk cId="1728398879" sldId="259"/>
            <ac:spMk id="8" creationId="{FB725C5A-126C-4747-B2C0-0B126119F42D}"/>
          </ac:spMkLst>
        </pc:spChg>
        <pc:spChg chg="add del">
          <ac:chgData name="Lucy Walker" userId="8719a82f-7a6a-4b73-a5a1-01bdf6430793" providerId="ADAL" clId="{C42AE525-AE3F-46FC-82CE-233ABA63EE35}" dt="2021-03-24T11:20:21.606" v="40" actId="26606"/>
          <ac:spMkLst>
            <pc:docMk/>
            <pc:sldMk cId="1728398879" sldId="259"/>
            <ac:spMk id="9" creationId="{247A131F-D5DE-41A5-B4CF-4F345319B40B}"/>
          </ac:spMkLst>
        </pc:spChg>
        <pc:spChg chg="add del">
          <ac:chgData name="Lucy Walker" userId="8719a82f-7a6a-4b73-a5a1-01bdf6430793" providerId="ADAL" clId="{C42AE525-AE3F-46FC-82CE-233ABA63EE35}" dt="2021-03-24T11:20:21.606" v="40" actId="26606"/>
          <ac:spMkLst>
            <pc:docMk/>
            <pc:sldMk cId="1728398879" sldId="259"/>
            <ac:spMk id="11" creationId="{3AF4666D-BD98-40A5-A75F-478B982010B2}"/>
          </ac:spMkLst>
        </pc:spChg>
        <pc:spChg chg="add del">
          <ac:chgData name="Lucy Walker" userId="8719a82f-7a6a-4b73-a5a1-01bdf6430793" providerId="ADAL" clId="{C42AE525-AE3F-46FC-82CE-233ABA63EE35}" dt="2021-03-24T11:20:21.606" v="40" actId="26606"/>
          <ac:spMkLst>
            <pc:docMk/>
            <pc:sldMk cId="1728398879" sldId="259"/>
            <ac:spMk id="13" creationId="{68680585-71F9-4721-A998-4974171D2EB4}"/>
          </ac:spMkLst>
        </pc:spChg>
        <pc:spChg chg="add del">
          <ac:chgData name="Lucy Walker" userId="8719a82f-7a6a-4b73-a5a1-01bdf6430793" providerId="ADAL" clId="{C42AE525-AE3F-46FC-82CE-233ABA63EE35}" dt="2021-03-24T11:20:21.606" v="40" actId="26606"/>
          <ac:spMkLst>
            <pc:docMk/>
            <pc:sldMk cId="1728398879" sldId="259"/>
            <ac:spMk id="15" creationId="{12BC95C2-2EEC-4F59-ABA8-660B0D059CCF}"/>
          </ac:spMkLst>
        </pc:spChg>
        <pc:spChg chg="add del">
          <ac:chgData name="Lucy Walker" userId="8719a82f-7a6a-4b73-a5a1-01bdf6430793" providerId="ADAL" clId="{C42AE525-AE3F-46FC-82CE-233ABA63EE35}" dt="2021-03-24T11:20:21.606" v="40" actId="26606"/>
          <ac:spMkLst>
            <pc:docMk/>
            <pc:sldMk cId="1728398879" sldId="259"/>
            <ac:spMk id="35" creationId="{F1174801-1395-44C5-9B00-CCAC45C056E7}"/>
          </ac:spMkLst>
        </pc:spChg>
        <pc:spChg chg="add del">
          <ac:chgData name="Lucy Walker" userId="8719a82f-7a6a-4b73-a5a1-01bdf6430793" providerId="ADAL" clId="{C42AE525-AE3F-46FC-82CE-233ABA63EE35}" dt="2021-03-24T11:20:21.606" v="40" actId="26606"/>
          <ac:spMkLst>
            <pc:docMk/>
            <pc:sldMk cId="1728398879" sldId="259"/>
            <ac:spMk id="37" creationId="{996DFAFB-BCE1-4BEC-82FB-D574234DEF0A}"/>
          </ac:spMkLst>
        </pc:spChg>
        <pc:spChg chg="add del">
          <ac:chgData name="Lucy Walker" userId="8719a82f-7a6a-4b73-a5a1-01bdf6430793" providerId="ADAL" clId="{C42AE525-AE3F-46FC-82CE-233ABA63EE35}" dt="2021-03-24T12:25:02.762" v="1723" actId="26606"/>
          <ac:spMkLst>
            <pc:docMk/>
            <pc:sldMk cId="1728398879" sldId="259"/>
            <ac:spMk id="65" creationId="{8651CFA9-6065-4243-AC48-858E359780B1}"/>
          </ac:spMkLst>
        </pc:spChg>
        <pc:spChg chg="add del">
          <ac:chgData name="Lucy Walker" userId="8719a82f-7a6a-4b73-a5a1-01bdf6430793" providerId="ADAL" clId="{C42AE525-AE3F-46FC-82CE-233ABA63EE35}" dt="2021-03-24T12:25:02.762" v="1723" actId="26606"/>
          <ac:spMkLst>
            <pc:docMk/>
            <pc:sldMk cId="1728398879" sldId="259"/>
            <ac:spMk id="66" creationId="{37962AE0-6A1C-4B76-9D52-10E5E6D7D3BB}"/>
          </ac:spMkLst>
        </pc:spChg>
        <pc:spChg chg="add">
          <ac:chgData name="Lucy Walker" userId="8719a82f-7a6a-4b73-a5a1-01bdf6430793" providerId="ADAL" clId="{C42AE525-AE3F-46FC-82CE-233ABA63EE35}" dt="2021-03-24T12:25:02.762" v="1723" actId="26606"/>
          <ac:spMkLst>
            <pc:docMk/>
            <pc:sldMk cId="1728398879" sldId="259"/>
            <ac:spMk id="88" creationId="{8651CFA9-6065-4243-AC48-858E359780B1}"/>
          </ac:spMkLst>
        </pc:spChg>
        <pc:spChg chg="add">
          <ac:chgData name="Lucy Walker" userId="8719a82f-7a6a-4b73-a5a1-01bdf6430793" providerId="ADAL" clId="{C42AE525-AE3F-46FC-82CE-233ABA63EE35}" dt="2021-03-24T12:25:02.762" v="1723" actId="26606"/>
          <ac:spMkLst>
            <pc:docMk/>
            <pc:sldMk cId="1728398879" sldId="259"/>
            <ac:spMk id="90" creationId="{37962AE0-6A1C-4B76-9D52-10E5E6D7D3BB}"/>
          </ac:spMkLst>
        </pc:spChg>
        <pc:grpChg chg="add del">
          <ac:chgData name="Lucy Walker" userId="8719a82f-7a6a-4b73-a5a1-01bdf6430793" providerId="ADAL" clId="{C42AE525-AE3F-46FC-82CE-233ABA63EE35}" dt="2021-03-24T11:20:21.606" v="40" actId="26606"/>
          <ac:grpSpMkLst>
            <pc:docMk/>
            <pc:sldMk cId="1728398879" sldId="259"/>
            <ac:grpSpMk id="17" creationId="{03E9870D-4BBA-43AF-8D44-BBADF020CFF6}"/>
          </ac:grpSpMkLst>
        </pc:grpChg>
        <pc:grpChg chg="add del">
          <ac:chgData name="Lucy Walker" userId="8719a82f-7a6a-4b73-a5a1-01bdf6430793" providerId="ADAL" clId="{C42AE525-AE3F-46FC-82CE-233ABA63EE35}" dt="2021-03-24T12:25:02.762" v="1723" actId="26606"/>
          <ac:grpSpMkLst>
            <pc:docMk/>
            <pc:sldMk cId="1728398879" sldId="259"/>
            <ac:grpSpMk id="25" creationId="{F8C79A14-3318-47D6-94E0-D72F5E6F5C0B}"/>
          </ac:grpSpMkLst>
        </pc:grpChg>
        <pc:grpChg chg="add del">
          <ac:chgData name="Lucy Walker" userId="8719a82f-7a6a-4b73-a5a1-01bdf6430793" providerId="ADAL" clId="{C42AE525-AE3F-46FC-82CE-233ABA63EE35}" dt="2021-03-24T11:20:21.606" v="40" actId="26606"/>
          <ac:grpSpMkLst>
            <pc:docMk/>
            <pc:sldMk cId="1728398879" sldId="259"/>
            <ac:grpSpMk id="26" creationId="{C3279E8D-2BAA-4CB1-834B-09FADD54DE56}"/>
          </ac:grpSpMkLst>
        </pc:grpChg>
        <pc:grpChg chg="add del">
          <ac:chgData name="Lucy Walker" userId="8719a82f-7a6a-4b73-a5a1-01bdf6430793" providerId="ADAL" clId="{C42AE525-AE3F-46FC-82CE-233ABA63EE35}" dt="2021-03-24T11:20:21.606" v="40" actId="26606"/>
          <ac:grpSpMkLst>
            <pc:docMk/>
            <pc:sldMk cId="1728398879" sldId="259"/>
            <ac:grpSpMk id="39" creationId="{7092E392-4FB7-4E2D-928D-EFC63D148E1E}"/>
          </ac:grpSpMkLst>
        </pc:grpChg>
        <pc:grpChg chg="add del">
          <ac:chgData name="Lucy Walker" userId="8719a82f-7a6a-4b73-a5a1-01bdf6430793" providerId="ADAL" clId="{C42AE525-AE3F-46FC-82CE-233ABA63EE35}" dt="2021-03-24T11:20:21.606" v="40" actId="26606"/>
          <ac:grpSpMkLst>
            <pc:docMk/>
            <pc:sldMk cId="1728398879" sldId="259"/>
            <ac:grpSpMk id="49" creationId="{A7C60A7A-4212-46AC-80A2-DE231DD3D19F}"/>
          </ac:grpSpMkLst>
        </pc:grpChg>
        <pc:grpChg chg="add del">
          <ac:chgData name="Lucy Walker" userId="8719a82f-7a6a-4b73-a5a1-01bdf6430793" providerId="ADAL" clId="{C42AE525-AE3F-46FC-82CE-233ABA63EE35}" dt="2021-03-24T11:20:21.606" v="40" actId="26606"/>
          <ac:grpSpMkLst>
            <pc:docMk/>
            <pc:sldMk cId="1728398879" sldId="259"/>
            <ac:grpSpMk id="61" creationId="{5C0E6139-8A19-4905-87E2-E547D7B7F1AF}"/>
          </ac:grpSpMkLst>
        </pc:grpChg>
        <pc:grpChg chg="add del">
          <ac:chgData name="Lucy Walker" userId="8719a82f-7a6a-4b73-a5a1-01bdf6430793" providerId="ADAL" clId="{C42AE525-AE3F-46FC-82CE-233ABA63EE35}" dt="2021-03-24T12:25:02.762" v="1723" actId="26606"/>
          <ac:grpSpMkLst>
            <pc:docMk/>
            <pc:sldMk cId="1728398879" sldId="259"/>
            <ac:grpSpMk id="67" creationId="{F91F4035-959D-40EA-9ED3-54D7D9F4FCE9}"/>
          </ac:grpSpMkLst>
        </pc:grpChg>
        <pc:grpChg chg="add">
          <ac:chgData name="Lucy Walker" userId="8719a82f-7a6a-4b73-a5a1-01bdf6430793" providerId="ADAL" clId="{C42AE525-AE3F-46FC-82CE-233ABA63EE35}" dt="2021-03-24T12:25:02.762" v="1723" actId="26606"/>
          <ac:grpSpMkLst>
            <pc:docMk/>
            <pc:sldMk cId="1728398879" sldId="259"/>
            <ac:grpSpMk id="92" creationId="{5089F41F-380F-4E05-9A56-4C8F456E8146}"/>
          </ac:grpSpMkLst>
        </pc:grpChg>
        <pc:grpChg chg="add">
          <ac:chgData name="Lucy Walker" userId="8719a82f-7a6a-4b73-a5a1-01bdf6430793" providerId="ADAL" clId="{C42AE525-AE3F-46FC-82CE-233ABA63EE35}" dt="2021-03-24T12:25:02.762" v="1723" actId="26606"/>
          <ac:grpSpMkLst>
            <pc:docMk/>
            <pc:sldMk cId="1728398879" sldId="259"/>
            <ac:grpSpMk id="102" creationId="{FF8C87E7-85A6-4119-B524-84AA9C0AAB2F}"/>
          </ac:grpSpMkLst>
        </pc:grpChg>
        <pc:picChg chg="add del mod">
          <ac:chgData name="Lucy Walker" userId="8719a82f-7a6a-4b73-a5a1-01bdf6430793" providerId="ADAL" clId="{C42AE525-AE3F-46FC-82CE-233ABA63EE35}" dt="2021-04-08T12:56:23.298" v="9404"/>
          <ac:picMkLst>
            <pc:docMk/>
            <pc:sldMk cId="1728398879" sldId="259"/>
            <ac:picMk id="3" creationId="{2C613FAC-2CE7-48F4-8AD2-93581277765A}"/>
          </ac:picMkLst>
        </pc:picChg>
        <pc:picChg chg="add mod ord">
          <ac:chgData name="Lucy Walker" userId="8719a82f-7a6a-4b73-a5a1-01bdf6430793" providerId="ADAL" clId="{C42AE525-AE3F-46FC-82CE-233ABA63EE35}" dt="2021-03-24T12:25:02.762" v="1723" actId="26606"/>
          <ac:picMkLst>
            <pc:docMk/>
            <pc:sldMk cId="1728398879" sldId="259"/>
            <ac:picMk id="4" creationId="{8EA7D907-7365-4DAA-A46D-E304D4ADDA9A}"/>
          </ac:picMkLst>
        </pc:picChg>
        <pc:picChg chg="add del mod">
          <ac:chgData name="Lucy Walker" userId="8719a82f-7a6a-4b73-a5a1-01bdf6430793" providerId="ADAL" clId="{C42AE525-AE3F-46FC-82CE-233ABA63EE35}" dt="2021-04-08T12:56:58.069" v="9406"/>
          <ac:picMkLst>
            <pc:docMk/>
            <pc:sldMk cId="1728398879" sldId="259"/>
            <ac:picMk id="5" creationId="{7F0B9982-A538-4328-9103-CD9C678D13E8}"/>
          </ac:picMkLst>
        </pc:picChg>
        <pc:picChg chg="add del mod">
          <ac:chgData name="Lucy Walker" userId="8719a82f-7a6a-4b73-a5a1-01bdf6430793" providerId="ADAL" clId="{C42AE525-AE3F-46FC-82CE-233ABA63EE35}" dt="2021-04-08T12:57:50.147" v="9408"/>
          <ac:picMkLst>
            <pc:docMk/>
            <pc:sldMk cId="1728398879" sldId="259"/>
            <ac:picMk id="6" creationId="{B17CBA72-C8F3-4CA1-8F69-3857D10C762A}"/>
          </ac:picMkLst>
        </pc:picChg>
        <pc:picChg chg="add del mod">
          <ac:chgData name="Lucy Walker" userId="8719a82f-7a6a-4b73-a5a1-01bdf6430793" providerId="ADAL" clId="{C42AE525-AE3F-46FC-82CE-233ABA63EE35}" dt="2021-04-08T12:58:10.961" v="9410"/>
          <ac:picMkLst>
            <pc:docMk/>
            <pc:sldMk cId="1728398879" sldId="259"/>
            <ac:picMk id="7" creationId="{D3FB2ECB-D234-4CA6-8C97-E15BBAECF672}"/>
          </ac:picMkLst>
        </pc:picChg>
        <pc:picChg chg="add mod">
          <ac:chgData name="Lucy Walker" userId="8719a82f-7a6a-4b73-a5a1-01bdf6430793" providerId="ADAL" clId="{C42AE525-AE3F-46FC-82CE-233ABA63EE35}" dt="2021-04-08T13:02:39.505" v="9414"/>
          <ac:picMkLst>
            <pc:docMk/>
            <pc:sldMk cId="1728398879" sldId="259"/>
            <ac:picMk id="9" creationId="{5F950854-B3E3-4F29-BF44-8368F32B88B3}"/>
          </ac:picMkLst>
        </pc:picChg>
        <pc:picChg chg="add del mod">
          <ac:chgData name="Lucy Walker" userId="8719a82f-7a6a-4b73-a5a1-01bdf6430793" providerId="ADAL" clId="{C42AE525-AE3F-46FC-82CE-233ABA63EE35}" dt="2021-04-08T13:06:58.149" v="9422"/>
          <ac:picMkLst>
            <pc:docMk/>
            <pc:sldMk cId="1728398879" sldId="259"/>
            <ac:picMk id="10" creationId="{F2C0AD85-3109-4D78-9859-57EB5185A0BC}"/>
          </ac:picMkLst>
        </pc:picChg>
        <pc:picChg chg="add del mod">
          <ac:chgData name="Lucy Walker" userId="8719a82f-7a6a-4b73-a5a1-01bdf6430793" providerId="ADAL" clId="{C42AE525-AE3F-46FC-82CE-233ABA63EE35}" dt="2021-04-08T13:07:39.235" v="9424"/>
          <ac:picMkLst>
            <pc:docMk/>
            <pc:sldMk cId="1728398879" sldId="259"/>
            <ac:picMk id="11" creationId="{57DFA754-F110-44E8-8E98-91CE1FD42C86}"/>
          </ac:picMkLst>
        </pc:picChg>
        <pc:picChg chg="add mod">
          <ac:chgData name="Lucy Walker" userId="8719a82f-7a6a-4b73-a5a1-01bdf6430793" providerId="ADAL" clId="{C42AE525-AE3F-46FC-82CE-233ABA63EE35}" dt="2021-04-08T13:11:30.192" v="9425"/>
          <ac:picMkLst>
            <pc:docMk/>
            <pc:sldMk cId="1728398879" sldId="259"/>
            <ac:picMk id="12" creationId="{E8593D3E-4EBF-4FE6-A4F1-C1D2434016CC}"/>
          </ac:picMkLst>
        </pc:picChg>
      </pc:sldChg>
      <pc:sldChg chg="addSp modSp mod modTransition modAnim modNotesTx">
        <pc:chgData name="Lucy Walker" userId="8719a82f-7a6a-4b73-a5a1-01bdf6430793" providerId="ADAL" clId="{C42AE525-AE3F-46FC-82CE-233ABA63EE35}" dt="2021-04-08T13:20:06.550" v="9434"/>
        <pc:sldMkLst>
          <pc:docMk/>
          <pc:sldMk cId="2648411202" sldId="260"/>
        </pc:sldMkLst>
        <pc:spChg chg="mod">
          <ac:chgData name="Lucy Walker" userId="8719a82f-7a6a-4b73-a5a1-01bdf6430793" providerId="ADAL" clId="{C42AE525-AE3F-46FC-82CE-233ABA63EE35}" dt="2021-03-24T13:26:05.581" v="5169" actId="14100"/>
          <ac:spMkLst>
            <pc:docMk/>
            <pc:sldMk cId="2648411202" sldId="260"/>
            <ac:spMk id="2" creationId="{43964C57-0C02-463B-866C-D5C9E104EB49}"/>
          </ac:spMkLst>
        </pc:spChg>
        <pc:spChg chg="mod">
          <ac:chgData name="Lucy Walker" userId="8719a82f-7a6a-4b73-a5a1-01bdf6430793" providerId="ADAL" clId="{C42AE525-AE3F-46FC-82CE-233ABA63EE35}" dt="2021-03-24T13:26:04.032" v="5167" actId="1076"/>
          <ac:spMkLst>
            <pc:docMk/>
            <pc:sldMk cId="2648411202" sldId="260"/>
            <ac:spMk id="3" creationId="{28644185-E881-451F-8E80-AFA1C196BC2C}"/>
          </ac:spMkLst>
        </pc:spChg>
        <pc:picChg chg="add mod ord">
          <ac:chgData name="Lucy Walker" userId="8719a82f-7a6a-4b73-a5a1-01bdf6430793" providerId="ADAL" clId="{C42AE525-AE3F-46FC-82CE-233ABA63EE35}" dt="2021-03-24T13:28:41.060" v="5176" actId="170"/>
          <ac:picMkLst>
            <pc:docMk/>
            <pc:sldMk cId="2648411202" sldId="260"/>
            <ac:picMk id="4" creationId="{277DB2E7-9AC5-49D2-BB96-758B69EB53AB}"/>
          </ac:picMkLst>
        </pc:picChg>
        <pc:picChg chg="add mod">
          <ac:chgData name="Lucy Walker" userId="8719a82f-7a6a-4b73-a5a1-01bdf6430793" providerId="ADAL" clId="{C42AE525-AE3F-46FC-82CE-233ABA63EE35}" dt="2021-03-24T13:44:44.176" v="5685" actId="1076"/>
          <ac:picMkLst>
            <pc:docMk/>
            <pc:sldMk cId="2648411202" sldId="260"/>
            <ac:picMk id="5" creationId="{E04B4CF4-E758-4691-A285-B2466D2D9975}"/>
          </ac:picMkLst>
        </pc:picChg>
        <pc:picChg chg="add mod">
          <ac:chgData name="Lucy Walker" userId="8719a82f-7a6a-4b73-a5a1-01bdf6430793" providerId="ADAL" clId="{C42AE525-AE3F-46FC-82CE-233ABA63EE35}" dt="2021-04-08T13:20:06.550" v="9434"/>
          <ac:picMkLst>
            <pc:docMk/>
            <pc:sldMk cId="2648411202" sldId="260"/>
            <ac:picMk id="6" creationId="{C1544EBC-782D-42C3-8E40-FE9DC3788427}"/>
          </ac:picMkLst>
        </pc:picChg>
      </pc:sldChg>
      <pc:sldChg chg="addSp delSp modSp mod modTransition setBg modAnim modNotesTx">
        <pc:chgData name="Lucy Walker" userId="8719a82f-7a6a-4b73-a5a1-01bdf6430793" providerId="ADAL" clId="{C42AE525-AE3F-46FC-82CE-233ABA63EE35}" dt="2021-04-08T13:15:26.193" v="9429"/>
        <pc:sldMkLst>
          <pc:docMk/>
          <pc:sldMk cId="1065859343" sldId="261"/>
        </pc:sldMkLst>
        <pc:spChg chg="mod">
          <ac:chgData name="Lucy Walker" userId="8719a82f-7a6a-4b73-a5a1-01bdf6430793" providerId="ADAL" clId="{C42AE525-AE3F-46FC-82CE-233ABA63EE35}" dt="2021-03-24T12:39:48.937" v="2783" actId="26606"/>
          <ac:spMkLst>
            <pc:docMk/>
            <pc:sldMk cId="1065859343" sldId="261"/>
            <ac:spMk id="2" creationId="{B609D1F1-8E83-481E-A367-1EF1FE3758F7}"/>
          </ac:spMkLst>
        </pc:spChg>
        <pc:spChg chg="mod">
          <ac:chgData name="Lucy Walker" userId="8719a82f-7a6a-4b73-a5a1-01bdf6430793" providerId="ADAL" clId="{C42AE525-AE3F-46FC-82CE-233ABA63EE35}" dt="2021-03-24T12:39:48.937" v="2783" actId="26606"/>
          <ac:spMkLst>
            <pc:docMk/>
            <pc:sldMk cId="1065859343" sldId="261"/>
            <ac:spMk id="3" creationId="{8D51CCDE-9AB0-47FE-A53E-1B6E39D2833E}"/>
          </ac:spMkLst>
        </pc:spChg>
        <pc:spChg chg="add mod">
          <ac:chgData name="Lucy Walker" userId="8719a82f-7a6a-4b73-a5a1-01bdf6430793" providerId="ADAL" clId="{C42AE525-AE3F-46FC-82CE-233ABA63EE35}" dt="2021-03-24T12:43:31.780" v="2965" actId="14100"/>
          <ac:spMkLst>
            <pc:docMk/>
            <pc:sldMk cId="1065859343" sldId="261"/>
            <ac:spMk id="5" creationId="{6FBACD1B-8878-4815-B939-56C558E366A3}"/>
          </ac:spMkLst>
        </pc:spChg>
        <pc:spChg chg="add mod">
          <ac:chgData name="Lucy Walker" userId="8719a82f-7a6a-4b73-a5a1-01bdf6430793" providerId="ADAL" clId="{C42AE525-AE3F-46FC-82CE-233ABA63EE35}" dt="2021-03-24T12:45:22.833" v="2998" actId="113"/>
          <ac:spMkLst>
            <pc:docMk/>
            <pc:sldMk cId="1065859343" sldId="261"/>
            <ac:spMk id="6" creationId="{E1BC4601-CD03-461E-AD21-E7F69261AF48}"/>
          </ac:spMkLst>
        </pc:spChg>
        <pc:spChg chg="add">
          <ac:chgData name="Lucy Walker" userId="8719a82f-7a6a-4b73-a5a1-01bdf6430793" providerId="ADAL" clId="{C42AE525-AE3F-46FC-82CE-233ABA63EE35}" dt="2021-03-24T12:39:48.937" v="2783" actId="26606"/>
          <ac:spMkLst>
            <pc:docMk/>
            <pc:sldMk cId="1065859343" sldId="261"/>
            <ac:spMk id="9" creationId="{8651CFA9-6065-4243-AC48-858E359780B1}"/>
          </ac:spMkLst>
        </pc:spChg>
        <pc:spChg chg="add">
          <ac:chgData name="Lucy Walker" userId="8719a82f-7a6a-4b73-a5a1-01bdf6430793" providerId="ADAL" clId="{C42AE525-AE3F-46FC-82CE-233ABA63EE35}" dt="2021-03-24T12:39:48.937" v="2783" actId="26606"/>
          <ac:spMkLst>
            <pc:docMk/>
            <pc:sldMk cId="1065859343" sldId="261"/>
            <ac:spMk id="11" creationId="{37962AE0-6A1C-4B76-9D52-10E5E6D7D3BB}"/>
          </ac:spMkLst>
        </pc:spChg>
        <pc:grpChg chg="add">
          <ac:chgData name="Lucy Walker" userId="8719a82f-7a6a-4b73-a5a1-01bdf6430793" providerId="ADAL" clId="{C42AE525-AE3F-46FC-82CE-233ABA63EE35}" dt="2021-03-24T12:39:48.937" v="2783" actId="26606"/>
          <ac:grpSpMkLst>
            <pc:docMk/>
            <pc:sldMk cId="1065859343" sldId="261"/>
            <ac:grpSpMk id="13" creationId="{DC655204-C06A-4A55-9BB4-C79C4AF9D63F}"/>
          </ac:grpSpMkLst>
        </pc:grpChg>
        <pc:grpChg chg="add">
          <ac:chgData name="Lucy Walker" userId="8719a82f-7a6a-4b73-a5a1-01bdf6430793" providerId="ADAL" clId="{C42AE525-AE3F-46FC-82CE-233ABA63EE35}" dt="2021-03-24T12:39:48.937" v="2783" actId="26606"/>
          <ac:grpSpMkLst>
            <pc:docMk/>
            <pc:sldMk cId="1065859343" sldId="261"/>
            <ac:grpSpMk id="23" creationId="{4C476EAB-383B-48F9-B661-B049EB50AE63}"/>
          </ac:grpSpMkLst>
        </pc:grpChg>
        <pc:picChg chg="add mod">
          <ac:chgData name="Lucy Walker" userId="8719a82f-7a6a-4b73-a5a1-01bdf6430793" providerId="ADAL" clId="{C42AE525-AE3F-46FC-82CE-233ABA63EE35}" dt="2021-03-24T12:43:29.893" v="2964" actId="1076"/>
          <ac:picMkLst>
            <pc:docMk/>
            <pc:sldMk cId="1065859343" sldId="261"/>
            <ac:picMk id="4" creationId="{39A082B5-BBCC-4F98-91D3-069FDCC3E3F9}"/>
          </ac:picMkLst>
        </pc:picChg>
        <pc:picChg chg="add del mod">
          <ac:chgData name="Lucy Walker" userId="8719a82f-7a6a-4b73-a5a1-01bdf6430793" providerId="ADAL" clId="{C42AE525-AE3F-46FC-82CE-233ABA63EE35}" dt="2021-04-08T13:02:54.971" v="9415"/>
          <ac:picMkLst>
            <pc:docMk/>
            <pc:sldMk cId="1065859343" sldId="261"/>
            <ac:picMk id="7" creationId="{9A43241A-AAEA-45CA-AB45-3AC7BA6F9039}"/>
          </ac:picMkLst>
        </pc:picChg>
        <pc:picChg chg="add del mod">
          <ac:chgData name="Lucy Walker" userId="8719a82f-7a6a-4b73-a5a1-01bdf6430793" providerId="ADAL" clId="{C42AE525-AE3F-46FC-82CE-233ABA63EE35}" dt="2021-04-08T13:13:35.461" v="9427"/>
          <ac:picMkLst>
            <pc:docMk/>
            <pc:sldMk cId="1065859343" sldId="261"/>
            <ac:picMk id="8" creationId="{D1D0DFF8-3B8D-4EA4-B8AB-50C65F6F5F84}"/>
          </ac:picMkLst>
        </pc:picChg>
        <pc:picChg chg="add del mod">
          <ac:chgData name="Lucy Walker" userId="8719a82f-7a6a-4b73-a5a1-01bdf6430793" providerId="ADAL" clId="{C42AE525-AE3F-46FC-82CE-233ABA63EE35}" dt="2021-04-08T13:13:37.639" v="9428"/>
          <ac:picMkLst>
            <pc:docMk/>
            <pc:sldMk cId="1065859343" sldId="261"/>
            <ac:picMk id="10" creationId="{C80CE09B-2E8C-40E7-9092-102B234CE3D7}"/>
          </ac:picMkLst>
        </pc:picChg>
        <pc:picChg chg="add mod">
          <ac:chgData name="Lucy Walker" userId="8719a82f-7a6a-4b73-a5a1-01bdf6430793" providerId="ADAL" clId="{C42AE525-AE3F-46FC-82CE-233ABA63EE35}" dt="2021-04-08T13:15:26.193" v="9429"/>
          <ac:picMkLst>
            <pc:docMk/>
            <pc:sldMk cId="1065859343" sldId="261"/>
            <ac:picMk id="12" creationId="{3B4722B9-2626-46E3-A3F7-F15CAF246D6E}"/>
          </ac:picMkLst>
        </pc:picChg>
      </pc:sldChg>
      <pc:sldChg chg="addSp delSp modSp mod modTransition setBg modAnim modNotesTx">
        <pc:chgData name="Lucy Walker" userId="8719a82f-7a6a-4b73-a5a1-01bdf6430793" providerId="ADAL" clId="{C42AE525-AE3F-46FC-82CE-233ABA63EE35}" dt="2021-04-08T13:17:41.396" v="9432"/>
        <pc:sldMkLst>
          <pc:docMk/>
          <pc:sldMk cId="204598126" sldId="262"/>
        </pc:sldMkLst>
        <pc:spChg chg="mod">
          <ac:chgData name="Lucy Walker" userId="8719a82f-7a6a-4b73-a5a1-01bdf6430793" providerId="ADAL" clId="{C42AE525-AE3F-46FC-82CE-233ABA63EE35}" dt="2021-03-24T13:04:37.438" v="3688" actId="26606"/>
          <ac:spMkLst>
            <pc:docMk/>
            <pc:sldMk cId="204598126" sldId="262"/>
            <ac:spMk id="2" creationId="{7A66E1A5-BEB5-4709-9889-3174597FF0E6}"/>
          </ac:spMkLst>
        </pc:spChg>
        <pc:spChg chg="mod ord">
          <ac:chgData name="Lucy Walker" userId="8719a82f-7a6a-4b73-a5a1-01bdf6430793" providerId="ADAL" clId="{C42AE525-AE3F-46FC-82CE-233ABA63EE35}" dt="2021-03-24T13:04:44.814" v="3693" actId="1076"/>
          <ac:spMkLst>
            <pc:docMk/>
            <pc:sldMk cId="204598126" sldId="262"/>
            <ac:spMk id="3" creationId="{7AE205DA-4048-4383-BE9C-C38AF6ED4B30}"/>
          </ac:spMkLst>
        </pc:spChg>
        <pc:spChg chg="add del">
          <ac:chgData name="Lucy Walker" userId="8719a82f-7a6a-4b73-a5a1-01bdf6430793" providerId="ADAL" clId="{C42AE525-AE3F-46FC-82CE-233ABA63EE35}" dt="2021-03-24T13:04:37.465" v="3689" actId="26606"/>
          <ac:spMkLst>
            <pc:docMk/>
            <pc:sldMk cId="204598126" sldId="262"/>
            <ac:spMk id="9" creationId="{8651CFA9-6065-4243-AC48-858E359780B1}"/>
          </ac:spMkLst>
        </pc:spChg>
        <pc:spChg chg="add del">
          <ac:chgData name="Lucy Walker" userId="8719a82f-7a6a-4b73-a5a1-01bdf6430793" providerId="ADAL" clId="{C42AE525-AE3F-46FC-82CE-233ABA63EE35}" dt="2021-03-24T13:04:37.465" v="3689" actId="26606"/>
          <ac:spMkLst>
            <pc:docMk/>
            <pc:sldMk cId="204598126" sldId="262"/>
            <ac:spMk id="11" creationId="{37962AE0-6A1C-4B76-9D52-10E5E6D7D3BB}"/>
          </ac:spMkLst>
        </pc:spChg>
        <pc:spChg chg="add del">
          <ac:chgData name="Lucy Walker" userId="8719a82f-7a6a-4b73-a5a1-01bdf6430793" providerId="ADAL" clId="{C42AE525-AE3F-46FC-82CE-233ABA63EE35}" dt="2021-03-24T13:04:37.438" v="3688" actId="26606"/>
          <ac:spMkLst>
            <pc:docMk/>
            <pc:sldMk cId="204598126" sldId="262"/>
            <ac:spMk id="38" creationId="{8651CFA9-6065-4243-AC48-858E359780B1}"/>
          </ac:spMkLst>
        </pc:spChg>
        <pc:spChg chg="add del">
          <ac:chgData name="Lucy Walker" userId="8719a82f-7a6a-4b73-a5a1-01bdf6430793" providerId="ADAL" clId="{C42AE525-AE3F-46FC-82CE-233ABA63EE35}" dt="2021-03-24T13:04:37.438" v="3688" actId="26606"/>
          <ac:spMkLst>
            <pc:docMk/>
            <pc:sldMk cId="204598126" sldId="262"/>
            <ac:spMk id="40" creationId="{37962AE0-6A1C-4B76-9D52-10E5E6D7D3BB}"/>
          </ac:spMkLst>
        </pc:spChg>
        <pc:spChg chg="add">
          <ac:chgData name="Lucy Walker" userId="8719a82f-7a6a-4b73-a5a1-01bdf6430793" providerId="ADAL" clId="{C42AE525-AE3F-46FC-82CE-233ABA63EE35}" dt="2021-03-24T13:04:37.465" v="3689" actId="26606"/>
          <ac:spMkLst>
            <pc:docMk/>
            <pc:sldMk cId="204598126" sldId="262"/>
            <ac:spMk id="64" creationId="{8651CFA9-6065-4243-AC48-858E359780B1}"/>
          </ac:spMkLst>
        </pc:spChg>
        <pc:spChg chg="add">
          <ac:chgData name="Lucy Walker" userId="8719a82f-7a6a-4b73-a5a1-01bdf6430793" providerId="ADAL" clId="{C42AE525-AE3F-46FC-82CE-233ABA63EE35}" dt="2021-03-24T13:04:37.465" v="3689" actId="26606"/>
          <ac:spMkLst>
            <pc:docMk/>
            <pc:sldMk cId="204598126" sldId="262"/>
            <ac:spMk id="65" creationId="{37962AE0-6A1C-4B76-9D52-10E5E6D7D3BB}"/>
          </ac:spMkLst>
        </pc:spChg>
        <pc:grpChg chg="add del">
          <ac:chgData name="Lucy Walker" userId="8719a82f-7a6a-4b73-a5a1-01bdf6430793" providerId="ADAL" clId="{C42AE525-AE3F-46FC-82CE-233ABA63EE35}" dt="2021-03-24T13:04:37.465" v="3689" actId="26606"/>
          <ac:grpSpMkLst>
            <pc:docMk/>
            <pc:sldMk cId="204598126" sldId="262"/>
            <ac:grpSpMk id="13" creationId="{49EBBDF7-403B-404C-AE65-6529C4797770}"/>
          </ac:grpSpMkLst>
        </pc:grpChg>
        <pc:grpChg chg="add del">
          <ac:chgData name="Lucy Walker" userId="8719a82f-7a6a-4b73-a5a1-01bdf6430793" providerId="ADAL" clId="{C42AE525-AE3F-46FC-82CE-233ABA63EE35}" dt="2021-03-24T13:04:37.465" v="3689" actId="26606"/>
          <ac:grpSpMkLst>
            <pc:docMk/>
            <pc:sldMk cId="204598126" sldId="262"/>
            <ac:grpSpMk id="23" creationId="{1C0BEBF8-7FFB-422A-98F0-90FF9E7F3C1F}"/>
          </ac:grpSpMkLst>
        </pc:grpChg>
        <pc:grpChg chg="add del">
          <ac:chgData name="Lucy Walker" userId="8719a82f-7a6a-4b73-a5a1-01bdf6430793" providerId="ADAL" clId="{C42AE525-AE3F-46FC-82CE-233ABA63EE35}" dt="2021-03-24T13:04:37.438" v="3688" actId="26606"/>
          <ac:grpSpMkLst>
            <pc:docMk/>
            <pc:sldMk cId="204598126" sldId="262"/>
            <ac:grpSpMk id="42" creationId="{F91F4035-959D-40EA-9ED3-54D7D9F4FCE9}"/>
          </ac:grpSpMkLst>
        </pc:grpChg>
        <pc:grpChg chg="add del">
          <ac:chgData name="Lucy Walker" userId="8719a82f-7a6a-4b73-a5a1-01bdf6430793" providerId="ADAL" clId="{C42AE525-AE3F-46FC-82CE-233ABA63EE35}" dt="2021-03-24T13:04:37.438" v="3688" actId="26606"/>
          <ac:grpSpMkLst>
            <pc:docMk/>
            <pc:sldMk cId="204598126" sldId="262"/>
            <ac:grpSpMk id="52" creationId="{F8C79A14-3318-47D6-94E0-D72F5E6F5C0B}"/>
          </ac:grpSpMkLst>
        </pc:grpChg>
        <pc:grpChg chg="add">
          <ac:chgData name="Lucy Walker" userId="8719a82f-7a6a-4b73-a5a1-01bdf6430793" providerId="ADAL" clId="{C42AE525-AE3F-46FC-82CE-233ABA63EE35}" dt="2021-03-24T13:04:37.465" v="3689" actId="26606"/>
          <ac:grpSpMkLst>
            <pc:docMk/>
            <pc:sldMk cId="204598126" sldId="262"/>
            <ac:grpSpMk id="66" creationId="{49EBBDF7-403B-404C-AE65-6529C4797770}"/>
          </ac:grpSpMkLst>
        </pc:grpChg>
        <pc:grpChg chg="add">
          <ac:chgData name="Lucy Walker" userId="8719a82f-7a6a-4b73-a5a1-01bdf6430793" providerId="ADAL" clId="{C42AE525-AE3F-46FC-82CE-233ABA63EE35}" dt="2021-03-24T13:04:37.465" v="3689" actId="26606"/>
          <ac:grpSpMkLst>
            <pc:docMk/>
            <pc:sldMk cId="204598126" sldId="262"/>
            <ac:grpSpMk id="75" creationId="{1C0BEBF8-7FFB-422A-98F0-90FF9E7F3C1F}"/>
          </ac:grpSpMkLst>
        </pc:grpChg>
        <pc:picChg chg="add mod">
          <ac:chgData name="Lucy Walker" userId="8719a82f-7a6a-4b73-a5a1-01bdf6430793" providerId="ADAL" clId="{C42AE525-AE3F-46FC-82CE-233ABA63EE35}" dt="2021-03-24T13:04:41.127" v="3692" actId="1076"/>
          <ac:picMkLst>
            <pc:docMk/>
            <pc:sldMk cId="204598126" sldId="262"/>
            <ac:picMk id="4" creationId="{F8CB0199-CDDE-4A69-B500-2BEF99E7E317}"/>
          </ac:picMkLst>
        </pc:picChg>
        <pc:picChg chg="add del mod">
          <ac:chgData name="Lucy Walker" userId="8719a82f-7a6a-4b73-a5a1-01bdf6430793" providerId="ADAL" clId="{C42AE525-AE3F-46FC-82CE-233ABA63EE35}" dt="2021-04-08T13:16:43.135" v="9431"/>
          <ac:picMkLst>
            <pc:docMk/>
            <pc:sldMk cId="204598126" sldId="262"/>
            <ac:picMk id="5" creationId="{5511EB1D-092A-41EE-B4A0-D2D90AF5D3B9}"/>
          </ac:picMkLst>
        </pc:picChg>
        <pc:picChg chg="add mod">
          <ac:chgData name="Lucy Walker" userId="8719a82f-7a6a-4b73-a5a1-01bdf6430793" providerId="ADAL" clId="{C42AE525-AE3F-46FC-82CE-233ABA63EE35}" dt="2021-04-08T13:17:41.396" v="9432"/>
          <ac:picMkLst>
            <pc:docMk/>
            <pc:sldMk cId="204598126" sldId="262"/>
            <ac:picMk id="6" creationId="{556873B2-0FA6-4B95-A5F1-340B1FFE8B62}"/>
          </ac:picMkLst>
        </pc:picChg>
      </pc:sldChg>
      <pc:sldChg chg="addSp delSp modSp mod modTransition setBg modAnim modNotesTx">
        <pc:chgData name="Lucy Walker" userId="8719a82f-7a6a-4b73-a5a1-01bdf6430793" providerId="ADAL" clId="{C42AE525-AE3F-46FC-82CE-233ABA63EE35}" dt="2021-04-08T13:35:08.289" v="9447"/>
        <pc:sldMkLst>
          <pc:docMk/>
          <pc:sldMk cId="3351067547" sldId="263"/>
        </pc:sldMkLst>
        <pc:spChg chg="mod">
          <ac:chgData name="Lucy Walker" userId="8719a82f-7a6a-4b73-a5a1-01bdf6430793" providerId="ADAL" clId="{C42AE525-AE3F-46FC-82CE-233ABA63EE35}" dt="2021-03-25T14:19:26.157" v="7984" actId="26606"/>
          <ac:spMkLst>
            <pc:docMk/>
            <pc:sldMk cId="3351067547" sldId="263"/>
            <ac:spMk id="2" creationId="{430BDC3D-D974-472A-8881-F29AA7963799}"/>
          </ac:spMkLst>
        </pc:spChg>
        <pc:spChg chg="mod">
          <ac:chgData name="Lucy Walker" userId="8719a82f-7a6a-4b73-a5a1-01bdf6430793" providerId="ADAL" clId="{C42AE525-AE3F-46FC-82CE-233ABA63EE35}" dt="2021-04-08T12:37:33.823" v="9377" actId="20577"/>
          <ac:spMkLst>
            <pc:docMk/>
            <pc:sldMk cId="3351067547" sldId="263"/>
            <ac:spMk id="3" creationId="{A93C7D4E-CA6C-4D37-A9BB-5A4899E4E492}"/>
          </ac:spMkLst>
        </pc:spChg>
        <pc:spChg chg="add">
          <ac:chgData name="Lucy Walker" userId="8719a82f-7a6a-4b73-a5a1-01bdf6430793" providerId="ADAL" clId="{C42AE525-AE3F-46FC-82CE-233ABA63EE35}" dt="2021-03-25T14:19:26.157" v="7984" actId="26606"/>
          <ac:spMkLst>
            <pc:docMk/>
            <pc:sldMk cId="3351067547" sldId="263"/>
            <ac:spMk id="9" creationId="{8651CFA9-6065-4243-AC48-858E359780B1}"/>
          </ac:spMkLst>
        </pc:spChg>
        <pc:spChg chg="add">
          <ac:chgData name="Lucy Walker" userId="8719a82f-7a6a-4b73-a5a1-01bdf6430793" providerId="ADAL" clId="{C42AE525-AE3F-46FC-82CE-233ABA63EE35}" dt="2021-03-25T14:19:26.157" v="7984" actId="26606"/>
          <ac:spMkLst>
            <pc:docMk/>
            <pc:sldMk cId="3351067547" sldId="263"/>
            <ac:spMk id="11" creationId="{37962AE0-6A1C-4B76-9D52-10E5E6D7D3BB}"/>
          </ac:spMkLst>
        </pc:spChg>
        <pc:grpChg chg="add">
          <ac:chgData name="Lucy Walker" userId="8719a82f-7a6a-4b73-a5a1-01bdf6430793" providerId="ADAL" clId="{C42AE525-AE3F-46FC-82CE-233ABA63EE35}" dt="2021-03-25T14:19:26.157" v="7984" actId="26606"/>
          <ac:grpSpMkLst>
            <pc:docMk/>
            <pc:sldMk cId="3351067547" sldId="263"/>
            <ac:grpSpMk id="13" creationId="{DC655204-C06A-4A55-9BB4-C79C4AF9D63F}"/>
          </ac:grpSpMkLst>
        </pc:grpChg>
        <pc:grpChg chg="add">
          <ac:chgData name="Lucy Walker" userId="8719a82f-7a6a-4b73-a5a1-01bdf6430793" providerId="ADAL" clId="{C42AE525-AE3F-46FC-82CE-233ABA63EE35}" dt="2021-03-25T14:19:26.157" v="7984" actId="26606"/>
          <ac:grpSpMkLst>
            <pc:docMk/>
            <pc:sldMk cId="3351067547" sldId="263"/>
            <ac:grpSpMk id="23" creationId="{4C476EAB-383B-48F9-B661-B049EB50AE63}"/>
          </ac:grpSpMkLst>
        </pc:grpChg>
        <pc:picChg chg="add mod">
          <ac:chgData name="Lucy Walker" userId="8719a82f-7a6a-4b73-a5a1-01bdf6430793" providerId="ADAL" clId="{C42AE525-AE3F-46FC-82CE-233ABA63EE35}" dt="2021-03-25T14:19:26.157" v="7984" actId="26606"/>
          <ac:picMkLst>
            <pc:docMk/>
            <pc:sldMk cId="3351067547" sldId="263"/>
            <ac:picMk id="4" creationId="{FB153168-A994-44B9-B614-60151F80D163}"/>
          </ac:picMkLst>
        </pc:picChg>
        <pc:picChg chg="add del mod">
          <ac:chgData name="Lucy Walker" userId="8719a82f-7a6a-4b73-a5a1-01bdf6430793" providerId="ADAL" clId="{C42AE525-AE3F-46FC-82CE-233ABA63EE35}" dt="2021-04-08T13:33:51.864" v="9444"/>
          <ac:picMkLst>
            <pc:docMk/>
            <pc:sldMk cId="3351067547" sldId="263"/>
            <ac:picMk id="5" creationId="{93D3CAC5-AAEB-4DC6-BD0A-AAF04A51BA89}"/>
          </ac:picMkLst>
        </pc:picChg>
        <pc:picChg chg="add del mod">
          <ac:chgData name="Lucy Walker" userId="8719a82f-7a6a-4b73-a5a1-01bdf6430793" providerId="ADAL" clId="{C42AE525-AE3F-46FC-82CE-233ABA63EE35}" dt="2021-04-08T13:34:17.112" v="9446"/>
          <ac:picMkLst>
            <pc:docMk/>
            <pc:sldMk cId="3351067547" sldId="263"/>
            <ac:picMk id="6" creationId="{9CC7089A-45E9-4FE3-ABEE-3C23BA397957}"/>
          </ac:picMkLst>
        </pc:picChg>
        <pc:picChg chg="add mod">
          <ac:chgData name="Lucy Walker" userId="8719a82f-7a6a-4b73-a5a1-01bdf6430793" providerId="ADAL" clId="{C42AE525-AE3F-46FC-82CE-233ABA63EE35}" dt="2021-04-08T13:35:08.289" v="9447"/>
          <ac:picMkLst>
            <pc:docMk/>
            <pc:sldMk cId="3351067547" sldId="263"/>
            <ac:picMk id="7" creationId="{D8307B88-2191-45F6-96A5-924C73C343EC}"/>
          </ac:picMkLst>
        </pc:picChg>
      </pc:sldChg>
      <pc:sldChg chg="addSp delSp modSp mod modTransition setBg modAnim modNotesTx">
        <pc:chgData name="Lucy Walker" userId="8719a82f-7a6a-4b73-a5a1-01bdf6430793" providerId="ADAL" clId="{C42AE525-AE3F-46FC-82CE-233ABA63EE35}" dt="2021-04-08T13:33:14.702" v="9442"/>
        <pc:sldMkLst>
          <pc:docMk/>
          <pc:sldMk cId="710606957" sldId="264"/>
        </pc:sldMkLst>
        <pc:spChg chg="mod">
          <ac:chgData name="Lucy Walker" userId="8719a82f-7a6a-4b73-a5a1-01bdf6430793" providerId="ADAL" clId="{C42AE525-AE3F-46FC-82CE-233ABA63EE35}" dt="2021-03-25T12:43:22.685" v="6271" actId="20577"/>
          <ac:spMkLst>
            <pc:docMk/>
            <pc:sldMk cId="710606957" sldId="264"/>
            <ac:spMk id="2" creationId="{7B84CA28-98AE-4AA9-9C61-03DABD85EBAD}"/>
          </ac:spMkLst>
        </pc:spChg>
        <pc:spChg chg="del">
          <ac:chgData name="Lucy Walker" userId="8719a82f-7a6a-4b73-a5a1-01bdf6430793" providerId="ADAL" clId="{C42AE525-AE3F-46FC-82CE-233ABA63EE35}" dt="2021-03-24T13:53:30.397" v="6164" actId="26606"/>
          <ac:spMkLst>
            <pc:docMk/>
            <pc:sldMk cId="710606957" sldId="264"/>
            <ac:spMk id="3" creationId="{150EED9E-152A-4FAC-B61E-CE4CB06352E4}"/>
          </ac:spMkLst>
        </pc:spChg>
        <pc:spChg chg="add">
          <ac:chgData name="Lucy Walker" userId="8719a82f-7a6a-4b73-a5a1-01bdf6430793" providerId="ADAL" clId="{C42AE525-AE3F-46FC-82CE-233ABA63EE35}" dt="2021-03-24T13:53:30.397" v="6164" actId="26606"/>
          <ac:spMkLst>
            <pc:docMk/>
            <pc:sldMk cId="710606957" sldId="264"/>
            <ac:spMk id="9" creationId="{8651CFA9-6065-4243-AC48-858E359780B1}"/>
          </ac:spMkLst>
        </pc:spChg>
        <pc:spChg chg="add">
          <ac:chgData name="Lucy Walker" userId="8719a82f-7a6a-4b73-a5a1-01bdf6430793" providerId="ADAL" clId="{C42AE525-AE3F-46FC-82CE-233ABA63EE35}" dt="2021-03-24T13:53:30.397" v="6164" actId="26606"/>
          <ac:spMkLst>
            <pc:docMk/>
            <pc:sldMk cId="710606957" sldId="264"/>
            <ac:spMk id="11" creationId="{37962AE0-6A1C-4B76-9D52-10E5E6D7D3BB}"/>
          </ac:spMkLst>
        </pc:spChg>
        <pc:grpChg chg="add">
          <ac:chgData name="Lucy Walker" userId="8719a82f-7a6a-4b73-a5a1-01bdf6430793" providerId="ADAL" clId="{C42AE525-AE3F-46FC-82CE-233ABA63EE35}" dt="2021-03-24T13:53:30.397" v="6164" actId="26606"/>
          <ac:grpSpMkLst>
            <pc:docMk/>
            <pc:sldMk cId="710606957" sldId="264"/>
            <ac:grpSpMk id="13" creationId="{ED60728C-88AF-4686-B927-4D16FCA61202}"/>
          </ac:grpSpMkLst>
        </pc:grpChg>
        <pc:grpChg chg="add">
          <ac:chgData name="Lucy Walker" userId="8719a82f-7a6a-4b73-a5a1-01bdf6430793" providerId="ADAL" clId="{C42AE525-AE3F-46FC-82CE-233ABA63EE35}" dt="2021-03-24T13:53:30.397" v="6164" actId="26606"/>
          <ac:grpSpMkLst>
            <pc:docMk/>
            <pc:sldMk cId="710606957" sldId="264"/>
            <ac:grpSpMk id="23" creationId="{E29543BC-4F82-4E07-AB0A-5F4630678500}"/>
          </ac:grpSpMkLst>
        </pc:grpChg>
        <pc:graphicFrameChg chg="add mod">
          <ac:chgData name="Lucy Walker" userId="8719a82f-7a6a-4b73-a5a1-01bdf6430793" providerId="ADAL" clId="{C42AE525-AE3F-46FC-82CE-233ABA63EE35}" dt="2021-03-25T13:01:35.349" v="6641" actId="20577"/>
          <ac:graphicFrameMkLst>
            <pc:docMk/>
            <pc:sldMk cId="710606957" sldId="264"/>
            <ac:graphicFrameMk id="5" creationId="{C3DB56C0-1AA4-4E3A-A9ED-B4FC53437F69}"/>
          </ac:graphicFrameMkLst>
        </pc:graphicFrameChg>
        <pc:picChg chg="add del mod">
          <ac:chgData name="Lucy Walker" userId="8719a82f-7a6a-4b73-a5a1-01bdf6430793" providerId="ADAL" clId="{C42AE525-AE3F-46FC-82CE-233ABA63EE35}" dt="2021-04-08T13:28:11.549" v="9439"/>
          <ac:picMkLst>
            <pc:docMk/>
            <pc:sldMk cId="710606957" sldId="264"/>
            <ac:picMk id="3" creationId="{29DA0923-B7B5-4CF5-87ED-24EF8274AF1A}"/>
          </ac:picMkLst>
        </pc:picChg>
        <pc:picChg chg="add del mod">
          <ac:chgData name="Lucy Walker" userId="8719a82f-7a6a-4b73-a5a1-01bdf6430793" providerId="ADAL" clId="{C42AE525-AE3F-46FC-82CE-233ABA63EE35}" dt="2021-04-08T13:31:57.927" v="9441"/>
          <ac:picMkLst>
            <pc:docMk/>
            <pc:sldMk cId="710606957" sldId="264"/>
            <ac:picMk id="4" creationId="{8C56D7A4-9DB8-4BCC-B1B2-6F499CADF895}"/>
          </ac:picMkLst>
        </pc:picChg>
        <pc:picChg chg="add mod">
          <ac:chgData name="Lucy Walker" userId="8719a82f-7a6a-4b73-a5a1-01bdf6430793" providerId="ADAL" clId="{C42AE525-AE3F-46FC-82CE-233ABA63EE35}" dt="2021-04-08T13:33:14.702" v="9442"/>
          <ac:picMkLst>
            <pc:docMk/>
            <pc:sldMk cId="710606957" sldId="264"/>
            <ac:picMk id="6" creationId="{7AA11093-9DE4-42D0-A578-FDBEC28C2E15}"/>
          </ac:picMkLst>
        </pc:picChg>
      </pc:sldChg>
      <pc:sldChg chg="addSp delSp modSp mod modTransition">
        <pc:chgData name="Lucy Walker" userId="8719a82f-7a6a-4b73-a5a1-01bdf6430793" providerId="ADAL" clId="{C42AE525-AE3F-46FC-82CE-233ABA63EE35}" dt="2021-04-08T13:54:48.257" v="9469"/>
        <pc:sldMkLst>
          <pc:docMk/>
          <pc:sldMk cId="3911234901" sldId="265"/>
        </pc:sldMkLst>
        <pc:spChg chg="mod">
          <ac:chgData name="Lucy Walker" userId="8719a82f-7a6a-4b73-a5a1-01bdf6430793" providerId="ADAL" clId="{C42AE525-AE3F-46FC-82CE-233ABA63EE35}" dt="2021-03-25T14:31:46.322" v="9368" actId="20577"/>
          <ac:spMkLst>
            <pc:docMk/>
            <pc:sldMk cId="3911234901" sldId="265"/>
            <ac:spMk id="3" creationId="{CB8BFC39-C621-4280-8B2B-078723ED7F57}"/>
          </ac:spMkLst>
        </pc:spChg>
        <pc:picChg chg="add del mod">
          <ac:chgData name="Lucy Walker" userId="8719a82f-7a6a-4b73-a5a1-01bdf6430793" providerId="ADAL" clId="{C42AE525-AE3F-46FC-82CE-233ABA63EE35}" dt="2021-04-08T13:54:48.257" v="9469"/>
          <ac:picMkLst>
            <pc:docMk/>
            <pc:sldMk cId="3911234901" sldId="265"/>
            <ac:picMk id="4" creationId="{5E4E43EA-0EA8-45B7-B066-98D74E704A30}"/>
          </ac:picMkLst>
        </pc:picChg>
        <pc:picChg chg="add mod">
          <ac:chgData name="Lucy Walker" userId="8719a82f-7a6a-4b73-a5a1-01bdf6430793" providerId="ADAL" clId="{C42AE525-AE3F-46FC-82CE-233ABA63EE35}" dt="2021-04-08T13:54:48.257" v="9469"/>
          <ac:picMkLst>
            <pc:docMk/>
            <pc:sldMk cId="3911234901" sldId="265"/>
            <ac:picMk id="5" creationId="{B6740138-F675-4225-99E7-214E9FF26804}"/>
          </ac:picMkLst>
        </pc:picChg>
      </pc:sldChg>
      <pc:sldChg chg="addSp delSp modSp new mod modTransition setBg modAnim">
        <pc:chgData name="Lucy Walker" userId="8719a82f-7a6a-4b73-a5a1-01bdf6430793" providerId="ADAL" clId="{C42AE525-AE3F-46FC-82CE-233ABA63EE35}" dt="2021-04-08T13:05:26.050" v="9419"/>
        <pc:sldMkLst>
          <pc:docMk/>
          <pc:sldMk cId="3316804853" sldId="266"/>
        </pc:sldMkLst>
        <pc:spChg chg="mod">
          <ac:chgData name="Lucy Walker" userId="8719a82f-7a6a-4b73-a5a1-01bdf6430793" providerId="ADAL" clId="{C42AE525-AE3F-46FC-82CE-233ABA63EE35}" dt="2021-03-24T13:52:10.339" v="6111" actId="26606"/>
          <ac:spMkLst>
            <pc:docMk/>
            <pc:sldMk cId="3316804853" sldId="266"/>
            <ac:spMk id="2" creationId="{418C5D52-6928-43D1-945A-202C0183C683}"/>
          </ac:spMkLst>
        </pc:spChg>
        <pc:spChg chg="del">
          <ac:chgData name="Lucy Walker" userId="8719a82f-7a6a-4b73-a5a1-01bdf6430793" providerId="ADAL" clId="{C42AE525-AE3F-46FC-82CE-233ABA63EE35}" dt="2021-03-24T13:51:49.041" v="6108" actId="478"/>
          <ac:spMkLst>
            <pc:docMk/>
            <pc:sldMk cId="3316804853" sldId="266"/>
            <ac:spMk id="3" creationId="{F8E26305-18A8-4CE0-954C-19C0043245E3}"/>
          </ac:spMkLst>
        </pc:spChg>
        <pc:spChg chg="add">
          <ac:chgData name="Lucy Walker" userId="8719a82f-7a6a-4b73-a5a1-01bdf6430793" providerId="ADAL" clId="{C42AE525-AE3F-46FC-82CE-233ABA63EE35}" dt="2021-03-24T13:52:10.339" v="6111" actId="26606"/>
          <ac:spMkLst>
            <pc:docMk/>
            <pc:sldMk cId="3316804853" sldId="266"/>
            <ac:spMk id="7" creationId="{AD294E7E-62D8-48F8-A01E-1A457B5CA04C}"/>
          </ac:spMkLst>
        </pc:spChg>
        <pc:spChg chg="add">
          <ac:chgData name="Lucy Walker" userId="8719a82f-7a6a-4b73-a5a1-01bdf6430793" providerId="ADAL" clId="{C42AE525-AE3F-46FC-82CE-233ABA63EE35}" dt="2021-03-24T13:52:10.339" v="6111" actId="26606"/>
          <ac:spMkLst>
            <pc:docMk/>
            <pc:sldMk cId="3316804853" sldId="266"/>
            <ac:spMk id="9" creationId="{FBCADCC9-9C0D-4CE3-8966-44472EFCF348}"/>
          </ac:spMkLst>
        </pc:spChg>
        <pc:grpChg chg="add">
          <ac:chgData name="Lucy Walker" userId="8719a82f-7a6a-4b73-a5a1-01bdf6430793" providerId="ADAL" clId="{C42AE525-AE3F-46FC-82CE-233ABA63EE35}" dt="2021-03-24T13:52:10.339" v="6111" actId="26606"/>
          <ac:grpSpMkLst>
            <pc:docMk/>
            <pc:sldMk cId="3316804853" sldId="266"/>
            <ac:grpSpMk id="11" creationId="{14DEC4C2-FF1C-4A02-81A7-BCB49462530D}"/>
          </ac:grpSpMkLst>
        </pc:grpChg>
        <pc:grpChg chg="add">
          <ac:chgData name="Lucy Walker" userId="8719a82f-7a6a-4b73-a5a1-01bdf6430793" providerId="ADAL" clId="{C42AE525-AE3F-46FC-82CE-233ABA63EE35}" dt="2021-03-24T13:52:10.339" v="6111" actId="26606"/>
          <ac:grpSpMkLst>
            <pc:docMk/>
            <pc:sldMk cId="3316804853" sldId="266"/>
            <ac:grpSpMk id="39" creationId="{A123D6C4-ECAE-4A6A-BBF9-0DE14764FB79}"/>
          </ac:grpSpMkLst>
        </pc:grpChg>
        <pc:grpChg chg="add">
          <ac:chgData name="Lucy Walker" userId="8719a82f-7a6a-4b73-a5a1-01bdf6430793" providerId="ADAL" clId="{C42AE525-AE3F-46FC-82CE-233ABA63EE35}" dt="2021-03-24T13:52:10.339" v="6111" actId="26606"/>
          <ac:grpSpMkLst>
            <pc:docMk/>
            <pc:sldMk cId="3316804853" sldId="266"/>
            <ac:grpSpMk id="51" creationId="{94D09F36-C387-49FA-9BEA-D0427CE84C57}"/>
          </ac:grpSpMkLst>
        </pc:grpChg>
        <pc:picChg chg="add del mod">
          <ac:chgData name="Lucy Walker" userId="8719a82f-7a6a-4b73-a5a1-01bdf6430793" providerId="ADAL" clId="{C42AE525-AE3F-46FC-82CE-233ABA63EE35}" dt="2021-04-08T13:03:40.738" v="9416"/>
          <ac:picMkLst>
            <pc:docMk/>
            <pc:sldMk cId="3316804853" sldId="266"/>
            <ac:picMk id="3" creationId="{F2DA4CD2-6D6A-43CB-8AC1-AA56320CAEDB}"/>
          </ac:picMkLst>
        </pc:picChg>
        <pc:picChg chg="add mod">
          <ac:chgData name="Lucy Walker" userId="8719a82f-7a6a-4b73-a5a1-01bdf6430793" providerId="ADAL" clId="{C42AE525-AE3F-46FC-82CE-233ABA63EE35}" dt="2021-04-08T13:05:26.050" v="9419"/>
          <ac:picMkLst>
            <pc:docMk/>
            <pc:sldMk cId="3316804853" sldId="266"/>
            <ac:picMk id="4" creationId="{07EA8B3C-C741-4CFE-9285-72EC2878A4B6}"/>
          </ac:picMkLst>
        </pc:picChg>
      </pc:sldChg>
      <pc:sldChg chg="addSp delSp modSp new mod modTransition setBg">
        <pc:chgData name="Lucy Walker" userId="8719a82f-7a6a-4b73-a5a1-01bdf6430793" providerId="ADAL" clId="{C42AE525-AE3F-46FC-82CE-233ABA63EE35}" dt="2021-04-08T13:18:04.292" v="9433"/>
        <pc:sldMkLst>
          <pc:docMk/>
          <pc:sldMk cId="262894892" sldId="267"/>
        </pc:sldMkLst>
        <pc:spChg chg="mod">
          <ac:chgData name="Lucy Walker" userId="8719a82f-7a6a-4b73-a5a1-01bdf6430793" providerId="ADAL" clId="{C42AE525-AE3F-46FC-82CE-233ABA63EE35}" dt="2021-03-24T13:52:40.680" v="6127" actId="26606"/>
          <ac:spMkLst>
            <pc:docMk/>
            <pc:sldMk cId="262894892" sldId="267"/>
            <ac:spMk id="2" creationId="{7682FF4B-C784-4FFA-857B-B52D0516F964}"/>
          </ac:spMkLst>
        </pc:spChg>
        <pc:spChg chg="del">
          <ac:chgData name="Lucy Walker" userId="8719a82f-7a6a-4b73-a5a1-01bdf6430793" providerId="ADAL" clId="{C42AE525-AE3F-46FC-82CE-233ABA63EE35}" dt="2021-03-24T13:52:30.007" v="6126" actId="478"/>
          <ac:spMkLst>
            <pc:docMk/>
            <pc:sldMk cId="262894892" sldId="267"/>
            <ac:spMk id="3" creationId="{33DF4BC2-06A5-4807-8B19-B1AB53D61F64}"/>
          </ac:spMkLst>
        </pc:spChg>
        <pc:spChg chg="add">
          <ac:chgData name="Lucy Walker" userId="8719a82f-7a6a-4b73-a5a1-01bdf6430793" providerId="ADAL" clId="{C42AE525-AE3F-46FC-82CE-233ABA63EE35}" dt="2021-03-24T13:52:40.680" v="6127" actId="26606"/>
          <ac:spMkLst>
            <pc:docMk/>
            <pc:sldMk cId="262894892" sldId="267"/>
            <ac:spMk id="7" creationId="{1A8638C4-229F-4EA3-8073-1DA25B97D0C3}"/>
          </ac:spMkLst>
        </pc:spChg>
        <pc:spChg chg="add">
          <ac:chgData name="Lucy Walker" userId="8719a82f-7a6a-4b73-a5a1-01bdf6430793" providerId="ADAL" clId="{C42AE525-AE3F-46FC-82CE-233ABA63EE35}" dt="2021-03-24T13:52:40.680" v="6127" actId="26606"/>
          <ac:spMkLst>
            <pc:docMk/>
            <pc:sldMk cId="262894892" sldId="267"/>
            <ac:spMk id="9" creationId="{DA749183-2754-493F-87B0-F3C915846817}"/>
          </ac:spMkLst>
        </pc:spChg>
        <pc:grpChg chg="add">
          <ac:chgData name="Lucy Walker" userId="8719a82f-7a6a-4b73-a5a1-01bdf6430793" providerId="ADAL" clId="{C42AE525-AE3F-46FC-82CE-233ABA63EE35}" dt="2021-03-24T13:52:40.680" v="6127" actId="26606"/>
          <ac:grpSpMkLst>
            <pc:docMk/>
            <pc:sldMk cId="262894892" sldId="267"/>
            <ac:grpSpMk id="11" creationId="{C2AA28E9-5E96-454C-B3A3-343E8B043403}"/>
          </ac:grpSpMkLst>
        </pc:grpChg>
        <pc:grpChg chg="add">
          <ac:chgData name="Lucy Walker" userId="8719a82f-7a6a-4b73-a5a1-01bdf6430793" providerId="ADAL" clId="{C42AE525-AE3F-46FC-82CE-233ABA63EE35}" dt="2021-03-24T13:52:40.680" v="6127" actId="26606"/>
          <ac:grpSpMkLst>
            <pc:docMk/>
            <pc:sldMk cId="262894892" sldId="267"/>
            <ac:grpSpMk id="40" creationId="{5ADCD759-8574-4BF7-8D61-F42F8D777F0B}"/>
          </ac:grpSpMkLst>
        </pc:grpChg>
        <pc:grpChg chg="add">
          <ac:chgData name="Lucy Walker" userId="8719a82f-7a6a-4b73-a5a1-01bdf6430793" providerId="ADAL" clId="{C42AE525-AE3F-46FC-82CE-233ABA63EE35}" dt="2021-03-24T13:52:40.680" v="6127" actId="26606"/>
          <ac:grpSpMkLst>
            <pc:docMk/>
            <pc:sldMk cId="262894892" sldId="267"/>
            <ac:grpSpMk id="52" creationId="{787E7F45-6639-4E33-B60A-B8079DCB967E}"/>
          </ac:grpSpMkLst>
        </pc:grpChg>
        <pc:picChg chg="add mod">
          <ac:chgData name="Lucy Walker" userId="8719a82f-7a6a-4b73-a5a1-01bdf6430793" providerId="ADAL" clId="{C42AE525-AE3F-46FC-82CE-233ABA63EE35}" dt="2021-04-08T13:18:04.292" v="9433"/>
          <ac:picMkLst>
            <pc:docMk/>
            <pc:sldMk cId="262894892" sldId="267"/>
            <ac:picMk id="3" creationId="{9FF7D6A4-B929-4F21-B681-1263BD5DB2F7}"/>
          </ac:picMkLst>
        </pc:picChg>
      </pc:sldChg>
      <pc:sldChg chg="new del">
        <pc:chgData name="Lucy Walker" userId="8719a82f-7a6a-4b73-a5a1-01bdf6430793" providerId="ADAL" clId="{C42AE525-AE3F-46FC-82CE-233ABA63EE35}" dt="2021-03-24T13:52:20.067" v="6113" actId="680"/>
        <pc:sldMkLst>
          <pc:docMk/>
          <pc:sldMk cId="698615915" sldId="267"/>
        </pc:sldMkLst>
      </pc:sldChg>
      <pc:sldChg chg="addSp delSp modSp new mod modTransition setBg modAnim">
        <pc:chgData name="Lucy Walker" userId="8719a82f-7a6a-4b73-a5a1-01bdf6430793" providerId="ADAL" clId="{C42AE525-AE3F-46FC-82CE-233ABA63EE35}" dt="2021-04-08T13:26:52.322" v="9437"/>
        <pc:sldMkLst>
          <pc:docMk/>
          <pc:sldMk cId="3893213032" sldId="268"/>
        </pc:sldMkLst>
        <pc:spChg chg="mod">
          <ac:chgData name="Lucy Walker" userId="8719a82f-7a6a-4b73-a5a1-01bdf6430793" providerId="ADAL" clId="{C42AE525-AE3F-46FC-82CE-233ABA63EE35}" dt="2021-03-24T13:53:18.243" v="6163" actId="26606"/>
          <ac:spMkLst>
            <pc:docMk/>
            <pc:sldMk cId="3893213032" sldId="268"/>
            <ac:spMk id="2" creationId="{77127AF0-650D-4814-B86B-27DAAFC3F2B1}"/>
          </ac:spMkLst>
        </pc:spChg>
        <pc:spChg chg="del">
          <ac:chgData name="Lucy Walker" userId="8719a82f-7a6a-4b73-a5a1-01bdf6430793" providerId="ADAL" clId="{C42AE525-AE3F-46FC-82CE-233ABA63EE35}" dt="2021-03-24T13:53:14.627" v="6162" actId="478"/>
          <ac:spMkLst>
            <pc:docMk/>
            <pc:sldMk cId="3893213032" sldId="268"/>
            <ac:spMk id="3" creationId="{021CCA30-F944-4FB2-8DCC-9A3D482E9363}"/>
          </ac:spMkLst>
        </pc:spChg>
        <pc:spChg chg="add">
          <ac:chgData name="Lucy Walker" userId="8719a82f-7a6a-4b73-a5a1-01bdf6430793" providerId="ADAL" clId="{C42AE525-AE3F-46FC-82CE-233ABA63EE35}" dt="2021-03-24T13:53:18.243" v="6163" actId="26606"/>
          <ac:spMkLst>
            <pc:docMk/>
            <pc:sldMk cId="3893213032" sldId="268"/>
            <ac:spMk id="7" creationId="{3A6C273A-38F2-4D34-98BF-47B248862B76}"/>
          </ac:spMkLst>
        </pc:spChg>
        <pc:spChg chg="add">
          <ac:chgData name="Lucy Walker" userId="8719a82f-7a6a-4b73-a5a1-01bdf6430793" providerId="ADAL" clId="{C42AE525-AE3F-46FC-82CE-233ABA63EE35}" dt="2021-03-24T13:53:18.243" v="6163" actId="26606"/>
          <ac:spMkLst>
            <pc:docMk/>
            <pc:sldMk cId="3893213032" sldId="268"/>
            <ac:spMk id="9" creationId="{2E2CF659-EE5D-432C-B47F-10AC4A48A347}"/>
          </ac:spMkLst>
        </pc:spChg>
        <pc:spChg chg="add">
          <ac:chgData name="Lucy Walker" userId="8719a82f-7a6a-4b73-a5a1-01bdf6430793" providerId="ADAL" clId="{C42AE525-AE3F-46FC-82CE-233ABA63EE35}" dt="2021-03-24T13:53:18.243" v="6163" actId="26606"/>
          <ac:spMkLst>
            <pc:docMk/>
            <pc:sldMk cId="3893213032" sldId="268"/>
            <ac:spMk id="11" creationId="{03E51277-1095-412F-913B-8FA8021AA626}"/>
          </ac:spMkLst>
        </pc:spChg>
        <pc:grpChg chg="add">
          <ac:chgData name="Lucy Walker" userId="8719a82f-7a6a-4b73-a5a1-01bdf6430793" providerId="ADAL" clId="{C42AE525-AE3F-46FC-82CE-233ABA63EE35}" dt="2021-03-24T13:53:18.243" v="6163" actId="26606"/>
          <ac:grpSpMkLst>
            <pc:docMk/>
            <pc:sldMk cId="3893213032" sldId="268"/>
            <ac:grpSpMk id="13" creationId="{8537CE76-9FE9-4102-99A9-DDF75FFBBCFA}"/>
          </ac:grpSpMkLst>
        </pc:grpChg>
        <pc:grpChg chg="add">
          <ac:chgData name="Lucy Walker" userId="8719a82f-7a6a-4b73-a5a1-01bdf6430793" providerId="ADAL" clId="{C42AE525-AE3F-46FC-82CE-233ABA63EE35}" dt="2021-03-24T13:53:18.243" v="6163" actId="26606"/>
          <ac:grpSpMkLst>
            <pc:docMk/>
            <pc:sldMk cId="3893213032" sldId="268"/>
            <ac:grpSpMk id="33" creationId="{2FD3C428-0CD4-4982-9FCB-A1DA31DAB721}"/>
          </ac:grpSpMkLst>
        </pc:grpChg>
        <pc:grpChg chg="add">
          <ac:chgData name="Lucy Walker" userId="8719a82f-7a6a-4b73-a5a1-01bdf6430793" providerId="ADAL" clId="{C42AE525-AE3F-46FC-82CE-233ABA63EE35}" dt="2021-03-24T13:53:18.243" v="6163" actId="26606"/>
          <ac:grpSpMkLst>
            <pc:docMk/>
            <pc:sldMk cId="3893213032" sldId="268"/>
            <ac:grpSpMk id="45" creationId="{DDB99EF5-8801-40E2-83D3-196FADCBBA7F}"/>
          </ac:grpSpMkLst>
        </pc:grpChg>
        <pc:picChg chg="add del mod">
          <ac:chgData name="Lucy Walker" userId="8719a82f-7a6a-4b73-a5a1-01bdf6430793" providerId="ADAL" clId="{C42AE525-AE3F-46FC-82CE-233ABA63EE35}" dt="2021-04-08T13:26:40.956" v="9436"/>
          <ac:picMkLst>
            <pc:docMk/>
            <pc:sldMk cId="3893213032" sldId="268"/>
            <ac:picMk id="3" creationId="{13AEFB19-39EA-4AB9-93BC-3DB696A745B5}"/>
          </ac:picMkLst>
        </pc:picChg>
        <pc:picChg chg="add mod">
          <ac:chgData name="Lucy Walker" userId="8719a82f-7a6a-4b73-a5a1-01bdf6430793" providerId="ADAL" clId="{C42AE525-AE3F-46FC-82CE-233ABA63EE35}" dt="2021-04-08T13:26:52.322" v="9437"/>
          <ac:picMkLst>
            <pc:docMk/>
            <pc:sldMk cId="3893213032" sldId="268"/>
            <ac:picMk id="4" creationId="{17E985E9-FEBC-495E-A863-FC5B932F3670}"/>
          </ac:picMkLst>
        </pc:picChg>
      </pc:sldChg>
      <pc:sldChg chg="addSp delSp modSp new mod modTransition setBg modAnim modNotesTx">
        <pc:chgData name="Lucy Walker" userId="8719a82f-7a6a-4b73-a5a1-01bdf6430793" providerId="ADAL" clId="{C42AE525-AE3F-46FC-82CE-233ABA63EE35}" dt="2021-04-08T13:40:27.730" v="9454"/>
        <pc:sldMkLst>
          <pc:docMk/>
          <pc:sldMk cId="3118653829" sldId="269"/>
        </pc:sldMkLst>
        <pc:spChg chg="mod">
          <ac:chgData name="Lucy Walker" userId="8719a82f-7a6a-4b73-a5a1-01bdf6430793" providerId="ADAL" clId="{C42AE525-AE3F-46FC-82CE-233ABA63EE35}" dt="2021-03-25T14:17:11.063" v="7982" actId="122"/>
          <ac:spMkLst>
            <pc:docMk/>
            <pc:sldMk cId="3118653829" sldId="269"/>
            <ac:spMk id="2" creationId="{E57DD2E3-D978-4B98-AA4D-51997CE4803B}"/>
          </ac:spMkLst>
        </pc:spChg>
        <pc:spChg chg="mod">
          <ac:chgData name="Lucy Walker" userId="8719a82f-7a6a-4b73-a5a1-01bdf6430793" providerId="ADAL" clId="{C42AE525-AE3F-46FC-82CE-233ABA63EE35}" dt="2021-03-25T14:17:05.065" v="7981" actId="255"/>
          <ac:spMkLst>
            <pc:docMk/>
            <pc:sldMk cId="3118653829" sldId="269"/>
            <ac:spMk id="3" creationId="{CAECE7B2-5957-4372-BB7D-5C3410862A14}"/>
          </ac:spMkLst>
        </pc:spChg>
        <pc:spChg chg="add mod">
          <ac:chgData name="Lucy Walker" userId="8719a82f-7a6a-4b73-a5a1-01bdf6430793" providerId="ADAL" clId="{C42AE525-AE3F-46FC-82CE-233ABA63EE35}" dt="2021-03-25T14:23:41.900" v="8496" actId="1076"/>
          <ac:spMkLst>
            <pc:docMk/>
            <pc:sldMk cId="3118653829" sldId="269"/>
            <ac:spMk id="5" creationId="{A7C6A35E-9247-46AC-9296-AF278E6B1769}"/>
          </ac:spMkLst>
        </pc:spChg>
        <pc:spChg chg="add del">
          <ac:chgData name="Lucy Walker" userId="8719a82f-7a6a-4b73-a5a1-01bdf6430793" providerId="ADAL" clId="{C42AE525-AE3F-46FC-82CE-233ABA63EE35}" dt="2021-03-25T14:06:28.475" v="7666" actId="26606"/>
          <ac:spMkLst>
            <pc:docMk/>
            <pc:sldMk cId="3118653829" sldId="269"/>
            <ac:spMk id="9" creationId="{8651CFA9-6065-4243-AC48-858E359780B1}"/>
          </ac:spMkLst>
        </pc:spChg>
        <pc:spChg chg="add del">
          <ac:chgData name="Lucy Walker" userId="8719a82f-7a6a-4b73-a5a1-01bdf6430793" providerId="ADAL" clId="{C42AE525-AE3F-46FC-82CE-233ABA63EE35}" dt="2021-03-25T14:06:28.475" v="7666" actId="26606"/>
          <ac:spMkLst>
            <pc:docMk/>
            <pc:sldMk cId="3118653829" sldId="269"/>
            <ac:spMk id="11" creationId="{37962AE0-6A1C-4B76-9D52-10E5E6D7D3BB}"/>
          </ac:spMkLst>
        </pc:spChg>
        <pc:spChg chg="add">
          <ac:chgData name="Lucy Walker" userId="8719a82f-7a6a-4b73-a5a1-01bdf6430793" providerId="ADAL" clId="{C42AE525-AE3F-46FC-82CE-233ABA63EE35}" dt="2021-03-25T14:06:28.475" v="7666" actId="26606"/>
          <ac:spMkLst>
            <pc:docMk/>
            <pc:sldMk cId="3118653829" sldId="269"/>
            <ac:spMk id="38" creationId="{8651CFA9-6065-4243-AC48-858E359780B1}"/>
          </ac:spMkLst>
        </pc:spChg>
        <pc:spChg chg="add">
          <ac:chgData name="Lucy Walker" userId="8719a82f-7a6a-4b73-a5a1-01bdf6430793" providerId="ADAL" clId="{C42AE525-AE3F-46FC-82CE-233ABA63EE35}" dt="2021-03-25T14:06:28.475" v="7666" actId="26606"/>
          <ac:spMkLst>
            <pc:docMk/>
            <pc:sldMk cId="3118653829" sldId="269"/>
            <ac:spMk id="40" creationId="{37962AE0-6A1C-4B76-9D52-10E5E6D7D3BB}"/>
          </ac:spMkLst>
        </pc:spChg>
        <pc:grpChg chg="add del">
          <ac:chgData name="Lucy Walker" userId="8719a82f-7a6a-4b73-a5a1-01bdf6430793" providerId="ADAL" clId="{C42AE525-AE3F-46FC-82CE-233ABA63EE35}" dt="2021-03-25T14:06:28.475" v="7666" actId="26606"/>
          <ac:grpSpMkLst>
            <pc:docMk/>
            <pc:sldMk cId="3118653829" sldId="269"/>
            <ac:grpSpMk id="13" creationId="{5089F41F-380F-4E05-9A56-4C8F456E8146}"/>
          </ac:grpSpMkLst>
        </pc:grpChg>
        <pc:grpChg chg="add del">
          <ac:chgData name="Lucy Walker" userId="8719a82f-7a6a-4b73-a5a1-01bdf6430793" providerId="ADAL" clId="{C42AE525-AE3F-46FC-82CE-233ABA63EE35}" dt="2021-03-25T14:06:28.475" v="7666" actId="26606"/>
          <ac:grpSpMkLst>
            <pc:docMk/>
            <pc:sldMk cId="3118653829" sldId="269"/>
            <ac:grpSpMk id="23" creationId="{FF8C87E7-85A6-4119-B524-84AA9C0AAB2F}"/>
          </ac:grpSpMkLst>
        </pc:grpChg>
        <pc:grpChg chg="add">
          <ac:chgData name="Lucy Walker" userId="8719a82f-7a6a-4b73-a5a1-01bdf6430793" providerId="ADAL" clId="{C42AE525-AE3F-46FC-82CE-233ABA63EE35}" dt="2021-03-25T14:06:28.475" v="7666" actId="26606"/>
          <ac:grpSpMkLst>
            <pc:docMk/>
            <pc:sldMk cId="3118653829" sldId="269"/>
            <ac:grpSpMk id="42" creationId="{FADD1535-ED83-48B3-8EB1-671A080F0918}"/>
          </ac:grpSpMkLst>
        </pc:grpChg>
        <pc:grpChg chg="add">
          <ac:chgData name="Lucy Walker" userId="8719a82f-7a6a-4b73-a5a1-01bdf6430793" providerId="ADAL" clId="{C42AE525-AE3F-46FC-82CE-233ABA63EE35}" dt="2021-03-25T14:06:28.475" v="7666" actId="26606"/>
          <ac:grpSpMkLst>
            <pc:docMk/>
            <pc:sldMk cId="3118653829" sldId="269"/>
            <ac:grpSpMk id="52" creationId="{01081332-6CA1-49C2-A979-7709509AD165}"/>
          </ac:grpSpMkLst>
        </pc:grpChg>
        <pc:picChg chg="add mod">
          <ac:chgData name="Lucy Walker" userId="8719a82f-7a6a-4b73-a5a1-01bdf6430793" providerId="ADAL" clId="{C42AE525-AE3F-46FC-82CE-233ABA63EE35}" dt="2021-03-25T14:06:28.475" v="7666" actId="26606"/>
          <ac:picMkLst>
            <pc:docMk/>
            <pc:sldMk cId="3118653829" sldId="269"/>
            <ac:picMk id="4" creationId="{180779D3-9575-4F03-B4D2-F93F5BBA3FB3}"/>
          </ac:picMkLst>
        </pc:picChg>
        <pc:picChg chg="add del mod">
          <ac:chgData name="Lucy Walker" userId="8719a82f-7a6a-4b73-a5a1-01bdf6430793" providerId="ADAL" clId="{C42AE525-AE3F-46FC-82CE-233ABA63EE35}" dt="2021-04-08T13:38:31.831" v="9449"/>
          <ac:picMkLst>
            <pc:docMk/>
            <pc:sldMk cId="3118653829" sldId="269"/>
            <ac:picMk id="6" creationId="{0FBCB60D-0FFB-4DFC-A946-EC455D5D8885}"/>
          </ac:picMkLst>
        </pc:picChg>
        <pc:picChg chg="add del mod">
          <ac:chgData name="Lucy Walker" userId="8719a82f-7a6a-4b73-a5a1-01bdf6430793" providerId="ADAL" clId="{C42AE525-AE3F-46FC-82CE-233ABA63EE35}" dt="2021-04-08T13:38:53.183" v="9451"/>
          <ac:picMkLst>
            <pc:docMk/>
            <pc:sldMk cId="3118653829" sldId="269"/>
            <ac:picMk id="7" creationId="{916337E6-F556-4B57-9A4B-AF1BBF0D6052}"/>
          </ac:picMkLst>
        </pc:picChg>
        <pc:picChg chg="add del mod">
          <ac:chgData name="Lucy Walker" userId="8719a82f-7a6a-4b73-a5a1-01bdf6430793" providerId="ADAL" clId="{C42AE525-AE3F-46FC-82CE-233ABA63EE35}" dt="2021-04-08T13:39:07.851" v="9453"/>
          <ac:picMkLst>
            <pc:docMk/>
            <pc:sldMk cId="3118653829" sldId="269"/>
            <ac:picMk id="8" creationId="{F7A9FB32-142C-4889-B5F2-D18BFF9CCFC4}"/>
          </ac:picMkLst>
        </pc:picChg>
        <pc:picChg chg="add mod">
          <ac:chgData name="Lucy Walker" userId="8719a82f-7a6a-4b73-a5a1-01bdf6430793" providerId="ADAL" clId="{C42AE525-AE3F-46FC-82CE-233ABA63EE35}" dt="2021-04-08T13:40:27.730" v="9454"/>
          <ac:picMkLst>
            <pc:docMk/>
            <pc:sldMk cId="3118653829" sldId="269"/>
            <ac:picMk id="9" creationId="{133FE3DC-47EA-478E-AE2F-06C85CD6D263}"/>
          </ac:picMkLst>
        </pc:picChg>
      </pc:sldChg>
      <pc:sldChg chg="addSp delSp modSp new mod modTransition modAnim modNotesTx">
        <pc:chgData name="Lucy Walker" userId="8719a82f-7a6a-4b73-a5a1-01bdf6430793" providerId="ADAL" clId="{C42AE525-AE3F-46FC-82CE-233ABA63EE35}" dt="2021-04-08T13:54:12.124" v="9468"/>
        <pc:sldMkLst>
          <pc:docMk/>
          <pc:sldMk cId="2302163102" sldId="270"/>
        </pc:sldMkLst>
        <pc:spChg chg="del">
          <ac:chgData name="Lucy Walker" userId="8719a82f-7a6a-4b73-a5a1-01bdf6430793" providerId="ADAL" clId="{C42AE525-AE3F-46FC-82CE-233ABA63EE35}" dt="2021-03-25T14:07:34.497" v="7675" actId="478"/>
          <ac:spMkLst>
            <pc:docMk/>
            <pc:sldMk cId="2302163102" sldId="270"/>
            <ac:spMk id="2" creationId="{FF2C2EA7-4AA5-40F6-BD85-FEECFB5C822F}"/>
          </ac:spMkLst>
        </pc:spChg>
        <pc:spChg chg="del">
          <ac:chgData name="Lucy Walker" userId="8719a82f-7a6a-4b73-a5a1-01bdf6430793" providerId="ADAL" clId="{C42AE525-AE3F-46FC-82CE-233ABA63EE35}" dt="2021-03-25T14:07:30.390" v="7673"/>
          <ac:spMkLst>
            <pc:docMk/>
            <pc:sldMk cId="2302163102" sldId="270"/>
            <ac:spMk id="3" creationId="{04503A51-B0CE-4C13-805A-685D5CEA2CDC}"/>
          </ac:spMkLst>
        </pc:spChg>
        <pc:spChg chg="add del mod">
          <ac:chgData name="Lucy Walker" userId="8719a82f-7a6a-4b73-a5a1-01bdf6430793" providerId="ADAL" clId="{C42AE525-AE3F-46FC-82CE-233ABA63EE35}" dt="2021-03-25T14:11:05.811" v="7971" actId="26606"/>
          <ac:spMkLst>
            <pc:docMk/>
            <pc:sldMk cId="2302163102" sldId="270"/>
            <ac:spMk id="5" creationId="{E67CCF4B-0093-46D8-B486-5CFD5F1608A9}"/>
          </ac:spMkLst>
        </pc:spChg>
        <pc:graphicFrameChg chg="add mod">
          <ac:chgData name="Lucy Walker" userId="8719a82f-7a6a-4b73-a5a1-01bdf6430793" providerId="ADAL" clId="{C42AE525-AE3F-46FC-82CE-233ABA63EE35}" dt="2021-03-25T14:11:29.753" v="7976" actId="1076"/>
          <ac:graphicFrameMkLst>
            <pc:docMk/>
            <pc:sldMk cId="2302163102" sldId="270"/>
            <ac:graphicFrameMk id="7" creationId="{B4C82EF0-C137-4B12-944B-E0A350F08094}"/>
          </ac:graphicFrameMkLst>
        </pc:graphicFrameChg>
        <pc:picChg chg="add del mod">
          <ac:chgData name="Lucy Walker" userId="8719a82f-7a6a-4b73-a5a1-01bdf6430793" providerId="ADAL" clId="{C42AE525-AE3F-46FC-82CE-233ABA63EE35}" dt="2021-04-08T13:41:18.226" v="9456"/>
          <ac:picMkLst>
            <pc:docMk/>
            <pc:sldMk cId="2302163102" sldId="270"/>
            <ac:picMk id="2" creationId="{6CA1CBF6-B9AA-463D-96EF-674E1C9D7276}"/>
          </ac:picMkLst>
        </pc:picChg>
        <pc:picChg chg="add del mod">
          <ac:chgData name="Lucy Walker" userId="8719a82f-7a6a-4b73-a5a1-01bdf6430793" providerId="ADAL" clId="{C42AE525-AE3F-46FC-82CE-233ABA63EE35}" dt="2021-04-08T13:41:42.540" v="9458"/>
          <ac:picMkLst>
            <pc:docMk/>
            <pc:sldMk cId="2302163102" sldId="270"/>
            <ac:picMk id="3" creationId="{B809A34A-EE26-40F7-945A-43037E76B669}"/>
          </ac:picMkLst>
        </pc:picChg>
        <pc:picChg chg="add mod">
          <ac:chgData name="Lucy Walker" userId="8719a82f-7a6a-4b73-a5a1-01bdf6430793" providerId="ADAL" clId="{C42AE525-AE3F-46FC-82CE-233ABA63EE35}" dt="2021-03-25T14:11:09.978" v="7972" actId="27614"/>
          <ac:picMkLst>
            <pc:docMk/>
            <pc:sldMk cId="2302163102" sldId="270"/>
            <ac:picMk id="4" creationId="{248D556B-5358-4E44-B75E-B73DECBF9BDC}"/>
          </ac:picMkLst>
        </pc:picChg>
        <pc:picChg chg="add del mod">
          <ac:chgData name="Lucy Walker" userId="8719a82f-7a6a-4b73-a5a1-01bdf6430793" providerId="ADAL" clId="{C42AE525-AE3F-46FC-82CE-233ABA63EE35}" dt="2021-04-08T13:44:19.059" v="9460"/>
          <ac:picMkLst>
            <pc:docMk/>
            <pc:sldMk cId="2302163102" sldId="270"/>
            <ac:picMk id="5" creationId="{C46CB95E-52BD-4F3C-875F-CD321B1B02E6}"/>
          </ac:picMkLst>
        </pc:picChg>
        <pc:picChg chg="add del mod">
          <ac:chgData name="Lucy Walker" userId="8719a82f-7a6a-4b73-a5a1-01bdf6430793" providerId="ADAL" clId="{C42AE525-AE3F-46FC-82CE-233ABA63EE35}" dt="2021-04-08T13:51:50.537" v="9462"/>
          <ac:picMkLst>
            <pc:docMk/>
            <pc:sldMk cId="2302163102" sldId="270"/>
            <ac:picMk id="6" creationId="{10CD072B-FE50-42EC-B369-948BD5E145CC}"/>
          </ac:picMkLst>
        </pc:picChg>
        <pc:picChg chg="add del mod">
          <ac:chgData name="Lucy Walker" userId="8719a82f-7a6a-4b73-a5a1-01bdf6430793" providerId="ADAL" clId="{C42AE525-AE3F-46FC-82CE-233ABA63EE35}" dt="2021-04-08T13:51:53.030" v="9463"/>
          <ac:picMkLst>
            <pc:docMk/>
            <pc:sldMk cId="2302163102" sldId="270"/>
            <ac:picMk id="8" creationId="{C37E00A7-0639-4112-A8ED-8661F2975EA2}"/>
          </ac:picMkLst>
        </pc:picChg>
        <pc:picChg chg="add del mod">
          <ac:chgData name="Lucy Walker" userId="8719a82f-7a6a-4b73-a5a1-01bdf6430793" providerId="ADAL" clId="{C42AE525-AE3F-46FC-82CE-233ABA63EE35}" dt="2021-04-08T13:52:08.350" v="9465"/>
          <ac:picMkLst>
            <pc:docMk/>
            <pc:sldMk cId="2302163102" sldId="270"/>
            <ac:picMk id="9" creationId="{254B9EB9-6E6A-4AC3-9C45-17D58932C623}"/>
          </ac:picMkLst>
        </pc:picChg>
        <pc:picChg chg="add del mod">
          <ac:chgData name="Lucy Walker" userId="8719a82f-7a6a-4b73-a5a1-01bdf6430793" providerId="ADAL" clId="{C42AE525-AE3F-46FC-82CE-233ABA63EE35}" dt="2021-04-08T13:52:33.732" v="9467"/>
          <ac:picMkLst>
            <pc:docMk/>
            <pc:sldMk cId="2302163102" sldId="270"/>
            <ac:picMk id="10" creationId="{9044BF8E-BAFB-4186-B9CD-B12E93750411}"/>
          </ac:picMkLst>
        </pc:picChg>
        <pc:picChg chg="add mod">
          <ac:chgData name="Lucy Walker" userId="8719a82f-7a6a-4b73-a5a1-01bdf6430793" providerId="ADAL" clId="{C42AE525-AE3F-46FC-82CE-233ABA63EE35}" dt="2021-04-08T13:54:12.124" v="9468"/>
          <ac:picMkLst>
            <pc:docMk/>
            <pc:sldMk cId="2302163102" sldId="270"/>
            <ac:picMk id="11" creationId="{2241B18A-3997-4FDA-A942-01DB348E91F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B0C42-270D-45B5-AC9F-2D00045EAFB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608688C-8EAA-4747-B15F-B8DD84F96AE3}">
      <dgm:prSet/>
      <dgm:spPr/>
      <dgm:t>
        <a:bodyPr/>
        <a:lstStyle/>
        <a:p>
          <a:r>
            <a:rPr lang="en-GB"/>
            <a:t>Self-report data- uses and problems.</a:t>
          </a:r>
          <a:endParaRPr lang="en-US"/>
        </a:p>
      </dgm:t>
    </dgm:pt>
    <dgm:pt modelId="{57CDDD35-EC49-4FE1-ACDA-9F3BE42C184C}" type="parTrans" cxnId="{2FE86A85-402E-42EF-B578-D1C85B56DBAF}">
      <dgm:prSet/>
      <dgm:spPr/>
      <dgm:t>
        <a:bodyPr/>
        <a:lstStyle/>
        <a:p>
          <a:endParaRPr lang="en-US"/>
        </a:p>
      </dgm:t>
    </dgm:pt>
    <dgm:pt modelId="{3D48063A-29D6-4BB1-9F42-71FE020A1053}" type="sibTrans" cxnId="{2FE86A85-402E-42EF-B578-D1C85B56DBAF}">
      <dgm:prSet/>
      <dgm:spPr/>
      <dgm:t>
        <a:bodyPr/>
        <a:lstStyle/>
        <a:p>
          <a:endParaRPr lang="en-US"/>
        </a:p>
      </dgm:t>
    </dgm:pt>
    <dgm:pt modelId="{47BAFBF4-6702-40FC-9FAA-19D7E43DA024}">
      <dgm:prSet/>
      <dgm:spPr/>
      <dgm:t>
        <a:bodyPr/>
        <a:lstStyle/>
        <a:p>
          <a:r>
            <a:rPr lang="en-GB"/>
            <a:t>The issues with malingering in forensic psychology.</a:t>
          </a:r>
          <a:endParaRPr lang="en-US"/>
        </a:p>
      </dgm:t>
    </dgm:pt>
    <dgm:pt modelId="{1B2245BB-7E2B-433C-A4B6-6C9C6F1FE795}" type="parTrans" cxnId="{A61BD384-1F8A-4649-BDDA-5E4D80635C38}">
      <dgm:prSet/>
      <dgm:spPr/>
      <dgm:t>
        <a:bodyPr/>
        <a:lstStyle/>
        <a:p>
          <a:endParaRPr lang="en-US"/>
        </a:p>
      </dgm:t>
    </dgm:pt>
    <dgm:pt modelId="{BF610D43-10D8-44DC-9C94-38B07E7C7088}" type="sibTrans" cxnId="{A61BD384-1F8A-4649-BDDA-5E4D80635C38}">
      <dgm:prSet/>
      <dgm:spPr/>
      <dgm:t>
        <a:bodyPr/>
        <a:lstStyle/>
        <a:p>
          <a:endParaRPr lang="en-US"/>
        </a:p>
      </dgm:t>
    </dgm:pt>
    <dgm:pt modelId="{5EAA360E-C637-4EB6-A0D6-2CC30558215D}">
      <dgm:prSet/>
      <dgm:spPr/>
      <dgm:t>
        <a:bodyPr/>
        <a:lstStyle/>
        <a:p>
          <a:r>
            <a:rPr lang="en-GB"/>
            <a:t>Inter-rater reliability in structured professional judgment.</a:t>
          </a:r>
          <a:endParaRPr lang="en-US"/>
        </a:p>
      </dgm:t>
    </dgm:pt>
    <dgm:pt modelId="{6E7BDAB7-30F6-4028-8767-4BE1ABD53FCC}" type="parTrans" cxnId="{38653232-4CCD-4114-951B-7452D866B553}">
      <dgm:prSet/>
      <dgm:spPr/>
      <dgm:t>
        <a:bodyPr/>
        <a:lstStyle/>
        <a:p>
          <a:endParaRPr lang="en-US"/>
        </a:p>
      </dgm:t>
    </dgm:pt>
    <dgm:pt modelId="{90293912-204F-4CBC-B521-3E083A3FDA60}" type="sibTrans" cxnId="{38653232-4CCD-4114-951B-7452D866B553}">
      <dgm:prSet/>
      <dgm:spPr/>
      <dgm:t>
        <a:bodyPr/>
        <a:lstStyle/>
        <a:p>
          <a:endParaRPr lang="en-US"/>
        </a:p>
      </dgm:t>
    </dgm:pt>
    <dgm:pt modelId="{C96F33F2-3087-4FB4-AA73-23C3DA53DCBD}" type="pres">
      <dgm:prSet presAssocID="{6E1B0C42-270D-45B5-AC9F-2D00045EAFB5}" presName="root" presStyleCnt="0">
        <dgm:presLayoutVars>
          <dgm:dir/>
          <dgm:resizeHandles val="exact"/>
        </dgm:presLayoutVars>
      </dgm:prSet>
      <dgm:spPr/>
    </dgm:pt>
    <dgm:pt modelId="{AE1BFD74-6A79-4043-9C8E-F96E2746844B}" type="pres">
      <dgm:prSet presAssocID="{6608688C-8EAA-4747-B15F-B8DD84F96AE3}" presName="compNode" presStyleCnt="0"/>
      <dgm:spPr/>
    </dgm:pt>
    <dgm:pt modelId="{C73047A3-41C5-4FC4-83C4-40CA7ED7753F}" type="pres">
      <dgm:prSet presAssocID="{6608688C-8EAA-4747-B15F-B8DD84F96AE3}" presName="bgRect" presStyleLbl="bgShp" presStyleIdx="0" presStyleCnt="3"/>
      <dgm:spPr/>
    </dgm:pt>
    <dgm:pt modelId="{69ABD267-49A2-484F-B303-7CD627A61683}" type="pres">
      <dgm:prSet presAssocID="{6608688C-8EAA-4747-B15F-B8DD84F96A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67481E7-FE46-471E-B297-377C0ACBD3BC}" type="pres">
      <dgm:prSet presAssocID="{6608688C-8EAA-4747-B15F-B8DD84F96AE3}" presName="spaceRect" presStyleCnt="0"/>
      <dgm:spPr/>
    </dgm:pt>
    <dgm:pt modelId="{10F599C7-F760-474A-9CAF-2B14E6BA4191}" type="pres">
      <dgm:prSet presAssocID="{6608688C-8EAA-4747-B15F-B8DD84F96AE3}" presName="parTx" presStyleLbl="revTx" presStyleIdx="0" presStyleCnt="3">
        <dgm:presLayoutVars>
          <dgm:chMax val="0"/>
          <dgm:chPref val="0"/>
        </dgm:presLayoutVars>
      </dgm:prSet>
      <dgm:spPr/>
    </dgm:pt>
    <dgm:pt modelId="{A2AF873D-564D-443F-9FB7-E70F93A98001}" type="pres">
      <dgm:prSet presAssocID="{3D48063A-29D6-4BB1-9F42-71FE020A1053}" presName="sibTrans" presStyleCnt="0"/>
      <dgm:spPr/>
    </dgm:pt>
    <dgm:pt modelId="{AD43487A-180E-4CDB-B8F8-DE372013EEBF}" type="pres">
      <dgm:prSet presAssocID="{47BAFBF4-6702-40FC-9FAA-19D7E43DA024}" presName="compNode" presStyleCnt="0"/>
      <dgm:spPr/>
    </dgm:pt>
    <dgm:pt modelId="{70E938C9-8680-4E0F-8F2E-EFEAB40411D7}" type="pres">
      <dgm:prSet presAssocID="{47BAFBF4-6702-40FC-9FAA-19D7E43DA024}" presName="bgRect" presStyleLbl="bgShp" presStyleIdx="1" presStyleCnt="3"/>
      <dgm:spPr/>
    </dgm:pt>
    <dgm:pt modelId="{7119ADAA-B85A-4A56-982F-AB39BEDEC6CB}" type="pres">
      <dgm:prSet presAssocID="{47BAFBF4-6702-40FC-9FAA-19D7E43DA0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10D12F0B-9C71-4C7F-99B6-2CE04E09C80C}" type="pres">
      <dgm:prSet presAssocID="{47BAFBF4-6702-40FC-9FAA-19D7E43DA024}" presName="spaceRect" presStyleCnt="0"/>
      <dgm:spPr/>
    </dgm:pt>
    <dgm:pt modelId="{B237DDB1-FEF7-416E-B3EB-B07988EB010E}" type="pres">
      <dgm:prSet presAssocID="{47BAFBF4-6702-40FC-9FAA-19D7E43DA024}" presName="parTx" presStyleLbl="revTx" presStyleIdx="1" presStyleCnt="3">
        <dgm:presLayoutVars>
          <dgm:chMax val="0"/>
          <dgm:chPref val="0"/>
        </dgm:presLayoutVars>
      </dgm:prSet>
      <dgm:spPr/>
    </dgm:pt>
    <dgm:pt modelId="{C7116D1C-4D51-4FA4-B9F5-66F479DB6AC6}" type="pres">
      <dgm:prSet presAssocID="{BF610D43-10D8-44DC-9C94-38B07E7C7088}" presName="sibTrans" presStyleCnt="0"/>
      <dgm:spPr/>
    </dgm:pt>
    <dgm:pt modelId="{200A3CD7-3813-4D88-842A-EC7B6C7FC7B1}" type="pres">
      <dgm:prSet presAssocID="{5EAA360E-C637-4EB6-A0D6-2CC30558215D}" presName="compNode" presStyleCnt="0"/>
      <dgm:spPr/>
    </dgm:pt>
    <dgm:pt modelId="{FBDF97FC-0404-4D4F-8349-F88054CB68B2}" type="pres">
      <dgm:prSet presAssocID="{5EAA360E-C637-4EB6-A0D6-2CC30558215D}" presName="bgRect" presStyleLbl="bgShp" presStyleIdx="2" presStyleCnt="3"/>
      <dgm:spPr/>
    </dgm:pt>
    <dgm:pt modelId="{4945B5C8-D050-414A-9940-FBB7349FAA97}" type="pres">
      <dgm:prSet presAssocID="{5EAA360E-C637-4EB6-A0D6-2CC3055821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CA6C907B-31ED-4AAC-8171-5F8C54020B25}" type="pres">
      <dgm:prSet presAssocID="{5EAA360E-C637-4EB6-A0D6-2CC30558215D}" presName="spaceRect" presStyleCnt="0"/>
      <dgm:spPr/>
    </dgm:pt>
    <dgm:pt modelId="{DC3671EA-A033-4EE7-8A9F-D12C7175E764}" type="pres">
      <dgm:prSet presAssocID="{5EAA360E-C637-4EB6-A0D6-2CC30558215D}" presName="parTx" presStyleLbl="revTx" presStyleIdx="2" presStyleCnt="3">
        <dgm:presLayoutVars>
          <dgm:chMax val="0"/>
          <dgm:chPref val="0"/>
        </dgm:presLayoutVars>
      </dgm:prSet>
      <dgm:spPr/>
    </dgm:pt>
  </dgm:ptLst>
  <dgm:cxnLst>
    <dgm:cxn modelId="{DA714713-8510-4E6B-9BD0-9BB75961D617}" type="presOf" srcId="{6E1B0C42-270D-45B5-AC9F-2D00045EAFB5}" destId="{C96F33F2-3087-4FB4-AA73-23C3DA53DCBD}" srcOrd="0" destOrd="0" presId="urn:microsoft.com/office/officeart/2018/2/layout/IconVerticalSolidList"/>
    <dgm:cxn modelId="{38653232-4CCD-4114-951B-7452D866B553}" srcId="{6E1B0C42-270D-45B5-AC9F-2D00045EAFB5}" destId="{5EAA360E-C637-4EB6-A0D6-2CC30558215D}" srcOrd="2" destOrd="0" parTransId="{6E7BDAB7-30F6-4028-8767-4BE1ABD53FCC}" sibTransId="{90293912-204F-4CBC-B521-3E083A3FDA60}"/>
    <dgm:cxn modelId="{B3996448-7C6C-4218-9BDA-17F186145EE0}" type="presOf" srcId="{6608688C-8EAA-4747-B15F-B8DD84F96AE3}" destId="{10F599C7-F760-474A-9CAF-2B14E6BA4191}" srcOrd="0" destOrd="0" presId="urn:microsoft.com/office/officeart/2018/2/layout/IconVerticalSolidList"/>
    <dgm:cxn modelId="{A61BD384-1F8A-4649-BDDA-5E4D80635C38}" srcId="{6E1B0C42-270D-45B5-AC9F-2D00045EAFB5}" destId="{47BAFBF4-6702-40FC-9FAA-19D7E43DA024}" srcOrd="1" destOrd="0" parTransId="{1B2245BB-7E2B-433C-A4B6-6C9C6F1FE795}" sibTransId="{BF610D43-10D8-44DC-9C94-38B07E7C7088}"/>
    <dgm:cxn modelId="{2FE86A85-402E-42EF-B578-D1C85B56DBAF}" srcId="{6E1B0C42-270D-45B5-AC9F-2D00045EAFB5}" destId="{6608688C-8EAA-4747-B15F-B8DD84F96AE3}" srcOrd="0" destOrd="0" parTransId="{57CDDD35-EC49-4FE1-ACDA-9F3BE42C184C}" sibTransId="{3D48063A-29D6-4BB1-9F42-71FE020A1053}"/>
    <dgm:cxn modelId="{B16511AF-F536-4901-A0F2-938BC8CD613E}" type="presOf" srcId="{47BAFBF4-6702-40FC-9FAA-19D7E43DA024}" destId="{B237DDB1-FEF7-416E-B3EB-B07988EB010E}" srcOrd="0" destOrd="0" presId="urn:microsoft.com/office/officeart/2018/2/layout/IconVerticalSolidList"/>
    <dgm:cxn modelId="{7780B8C5-E47C-43E4-B5F1-EFFE74B325C0}" type="presOf" srcId="{5EAA360E-C637-4EB6-A0D6-2CC30558215D}" destId="{DC3671EA-A033-4EE7-8A9F-D12C7175E764}" srcOrd="0" destOrd="0" presId="urn:microsoft.com/office/officeart/2018/2/layout/IconVerticalSolidList"/>
    <dgm:cxn modelId="{42727551-9BC3-41F2-B035-74E3DC1C3143}" type="presParOf" srcId="{C96F33F2-3087-4FB4-AA73-23C3DA53DCBD}" destId="{AE1BFD74-6A79-4043-9C8E-F96E2746844B}" srcOrd="0" destOrd="0" presId="urn:microsoft.com/office/officeart/2018/2/layout/IconVerticalSolidList"/>
    <dgm:cxn modelId="{B0A02BA7-2CC3-44A9-AF8E-97F4AFA42975}" type="presParOf" srcId="{AE1BFD74-6A79-4043-9C8E-F96E2746844B}" destId="{C73047A3-41C5-4FC4-83C4-40CA7ED7753F}" srcOrd="0" destOrd="0" presId="urn:microsoft.com/office/officeart/2018/2/layout/IconVerticalSolidList"/>
    <dgm:cxn modelId="{634C785F-DB9D-4A9B-89AE-FC0F94EC8610}" type="presParOf" srcId="{AE1BFD74-6A79-4043-9C8E-F96E2746844B}" destId="{69ABD267-49A2-484F-B303-7CD627A61683}" srcOrd="1" destOrd="0" presId="urn:microsoft.com/office/officeart/2018/2/layout/IconVerticalSolidList"/>
    <dgm:cxn modelId="{5DA7E438-7B03-41E7-8912-E0D40070E9C6}" type="presParOf" srcId="{AE1BFD74-6A79-4043-9C8E-F96E2746844B}" destId="{E67481E7-FE46-471E-B297-377C0ACBD3BC}" srcOrd="2" destOrd="0" presId="urn:microsoft.com/office/officeart/2018/2/layout/IconVerticalSolidList"/>
    <dgm:cxn modelId="{7E9217F0-7F7C-42E7-B8D3-6E77C26A9091}" type="presParOf" srcId="{AE1BFD74-6A79-4043-9C8E-F96E2746844B}" destId="{10F599C7-F760-474A-9CAF-2B14E6BA4191}" srcOrd="3" destOrd="0" presId="urn:microsoft.com/office/officeart/2018/2/layout/IconVerticalSolidList"/>
    <dgm:cxn modelId="{52241ABF-FA60-4030-89CE-F694BB5D2F1B}" type="presParOf" srcId="{C96F33F2-3087-4FB4-AA73-23C3DA53DCBD}" destId="{A2AF873D-564D-443F-9FB7-E70F93A98001}" srcOrd="1" destOrd="0" presId="urn:microsoft.com/office/officeart/2018/2/layout/IconVerticalSolidList"/>
    <dgm:cxn modelId="{CE5B6545-E571-4592-BA5E-967817CE1711}" type="presParOf" srcId="{C96F33F2-3087-4FB4-AA73-23C3DA53DCBD}" destId="{AD43487A-180E-4CDB-B8F8-DE372013EEBF}" srcOrd="2" destOrd="0" presId="urn:microsoft.com/office/officeart/2018/2/layout/IconVerticalSolidList"/>
    <dgm:cxn modelId="{3BD9A88E-C064-4E7B-8C0B-B779E79CAEF4}" type="presParOf" srcId="{AD43487A-180E-4CDB-B8F8-DE372013EEBF}" destId="{70E938C9-8680-4E0F-8F2E-EFEAB40411D7}" srcOrd="0" destOrd="0" presId="urn:microsoft.com/office/officeart/2018/2/layout/IconVerticalSolidList"/>
    <dgm:cxn modelId="{61C2BF11-9406-4680-B844-2D220A73AC2E}" type="presParOf" srcId="{AD43487A-180E-4CDB-B8F8-DE372013EEBF}" destId="{7119ADAA-B85A-4A56-982F-AB39BEDEC6CB}" srcOrd="1" destOrd="0" presId="urn:microsoft.com/office/officeart/2018/2/layout/IconVerticalSolidList"/>
    <dgm:cxn modelId="{99036937-1CF8-4EBF-9302-E4AD222FA30B}" type="presParOf" srcId="{AD43487A-180E-4CDB-B8F8-DE372013EEBF}" destId="{10D12F0B-9C71-4C7F-99B6-2CE04E09C80C}" srcOrd="2" destOrd="0" presId="urn:microsoft.com/office/officeart/2018/2/layout/IconVerticalSolidList"/>
    <dgm:cxn modelId="{94F97FF3-7937-4DAE-8376-D7B55A14C386}" type="presParOf" srcId="{AD43487A-180E-4CDB-B8F8-DE372013EEBF}" destId="{B237DDB1-FEF7-416E-B3EB-B07988EB010E}" srcOrd="3" destOrd="0" presId="urn:microsoft.com/office/officeart/2018/2/layout/IconVerticalSolidList"/>
    <dgm:cxn modelId="{3CB29A09-EE4D-4B0E-A35D-D7111C18670E}" type="presParOf" srcId="{C96F33F2-3087-4FB4-AA73-23C3DA53DCBD}" destId="{C7116D1C-4D51-4FA4-B9F5-66F479DB6AC6}" srcOrd="3" destOrd="0" presId="urn:microsoft.com/office/officeart/2018/2/layout/IconVerticalSolidList"/>
    <dgm:cxn modelId="{E7AD5C86-1B6D-4208-B8C5-739814D8F5FC}" type="presParOf" srcId="{C96F33F2-3087-4FB4-AA73-23C3DA53DCBD}" destId="{200A3CD7-3813-4D88-842A-EC7B6C7FC7B1}" srcOrd="4" destOrd="0" presId="urn:microsoft.com/office/officeart/2018/2/layout/IconVerticalSolidList"/>
    <dgm:cxn modelId="{F0EB08B0-DFD6-4331-98E0-228CCB160AE3}" type="presParOf" srcId="{200A3CD7-3813-4D88-842A-EC7B6C7FC7B1}" destId="{FBDF97FC-0404-4D4F-8349-F88054CB68B2}" srcOrd="0" destOrd="0" presId="urn:microsoft.com/office/officeart/2018/2/layout/IconVerticalSolidList"/>
    <dgm:cxn modelId="{4593FDD7-1238-4046-BDB9-F5EF29BD1A9C}" type="presParOf" srcId="{200A3CD7-3813-4D88-842A-EC7B6C7FC7B1}" destId="{4945B5C8-D050-414A-9940-FBB7349FAA97}" srcOrd="1" destOrd="0" presId="urn:microsoft.com/office/officeart/2018/2/layout/IconVerticalSolidList"/>
    <dgm:cxn modelId="{7CB223FC-DC00-4F7E-8635-394D179A7F71}" type="presParOf" srcId="{200A3CD7-3813-4D88-842A-EC7B6C7FC7B1}" destId="{CA6C907B-31ED-4AAC-8171-5F8C54020B25}" srcOrd="2" destOrd="0" presId="urn:microsoft.com/office/officeart/2018/2/layout/IconVerticalSolidList"/>
    <dgm:cxn modelId="{0416306B-F80A-4B2C-A952-0A5E7B20358A}" type="presParOf" srcId="{200A3CD7-3813-4D88-842A-EC7B6C7FC7B1}" destId="{DC3671EA-A033-4EE7-8A9F-D12C7175E76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340662-69F9-4336-85C9-A60482CC86C5}"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0449B705-3496-43F3-81CB-22C4CC9B67D0}">
      <dgm:prSet/>
      <dgm:spPr/>
      <dgm:t>
        <a:bodyPr/>
        <a:lstStyle/>
        <a:p>
          <a:r>
            <a:rPr lang="en-GB" dirty="0"/>
            <a:t>Actuarial </a:t>
          </a:r>
          <a:endParaRPr lang="en-US" dirty="0"/>
        </a:p>
      </dgm:t>
    </dgm:pt>
    <dgm:pt modelId="{02F73C5A-7191-4A55-BFB3-E0249AA4E8FB}" type="parTrans" cxnId="{D8EB3082-54C1-4DBC-9561-B3DEAA189625}">
      <dgm:prSet/>
      <dgm:spPr/>
      <dgm:t>
        <a:bodyPr/>
        <a:lstStyle/>
        <a:p>
          <a:endParaRPr lang="en-US"/>
        </a:p>
      </dgm:t>
    </dgm:pt>
    <dgm:pt modelId="{13044493-1949-44ED-9220-93F78F77C0DD}" type="sibTrans" cxnId="{D8EB3082-54C1-4DBC-9561-B3DEAA189625}">
      <dgm:prSet/>
      <dgm:spPr/>
      <dgm:t>
        <a:bodyPr/>
        <a:lstStyle/>
        <a:p>
          <a:endParaRPr lang="en-US"/>
        </a:p>
      </dgm:t>
    </dgm:pt>
    <dgm:pt modelId="{86134A80-3C28-47D8-A2CC-10390AF01487}">
      <dgm:prSet/>
      <dgm:spPr/>
      <dgm:t>
        <a:bodyPr/>
        <a:lstStyle/>
        <a:p>
          <a:r>
            <a:rPr lang="en-GB" dirty="0"/>
            <a:t>Structured professional judgment (SPJ)</a:t>
          </a:r>
          <a:endParaRPr lang="en-US" dirty="0"/>
        </a:p>
      </dgm:t>
    </dgm:pt>
    <dgm:pt modelId="{1B379ABF-4CDC-4654-84FC-60293F784601}" type="parTrans" cxnId="{96A4BDC7-1B5C-40E9-98F7-FEBF3010E14C}">
      <dgm:prSet/>
      <dgm:spPr/>
      <dgm:t>
        <a:bodyPr/>
        <a:lstStyle/>
        <a:p>
          <a:endParaRPr lang="en-US"/>
        </a:p>
      </dgm:t>
    </dgm:pt>
    <dgm:pt modelId="{42E7D60C-877A-4CE1-8E4E-64A4F49626C6}" type="sibTrans" cxnId="{96A4BDC7-1B5C-40E9-98F7-FEBF3010E14C}">
      <dgm:prSet/>
      <dgm:spPr/>
      <dgm:t>
        <a:bodyPr/>
        <a:lstStyle/>
        <a:p>
          <a:endParaRPr lang="en-US"/>
        </a:p>
      </dgm:t>
    </dgm:pt>
    <dgm:pt modelId="{7B689BDF-1FB5-41B9-BA64-3B86FCD15CB6}" type="pres">
      <dgm:prSet presAssocID="{48340662-69F9-4336-85C9-A60482CC86C5}" presName="diagram" presStyleCnt="0">
        <dgm:presLayoutVars>
          <dgm:chPref val="1"/>
          <dgm:dir/>
          <dgm:animOne val="branch"/>
          <dgm:animLvl val="lvl"/>
          <dgm:resizeHandles/>
        </dgm:presLayoutVars>
      </dgm:prSet>
      <dgm:spPr/>
    </dgm:pt>
    <dgm:pt modelId="{1FA3A2BD-9D32-4E39-8D82-95E479FCDF16}" type="pres">
      <dgm:prSet presAssocID="{0449B705-3496-43F3-81CB-22C4CC9B67D0}" presName="root" presStyleCnt="0"/>
      <dgm:spPr/>
    </dgm:pt>
    <dgm:pt modelId="{049E1569-2EF7-4105-871E-0AD1A3F7DDCC}" type="pres">
      <dgm:prSet presAssocID="{0449B705-3496-43F3-81CB-22C4CC9B67D0}" presName="rootComposite" presStyleCnt="0"/>
      <dgm:spPr/>
    </dgm:pt>
    <dgm:pt modelId="{983D0002-EA84-49B8-87AA-3469D7847EE6}" type="pres">
      <dgm:prSet presAssocID="{0449B705-3496-43F3-81CB-22C4CC9B67D0}" presName="rootText" presStyleLbl="node1" presStyleIdx="0" presStyleCnt="2" custLinFactNeighborX="-230" custLinFactNeighborY="-269"/>
      <dgm:spPr/>
    </dgm:pt>
    <dgm:pt modelId="{DA398C34-866C-4E0E-B099-5A56AE2755B1}" type="pres">
      <dgm:prSet presAssocID="{0449B705-3496-43F3-81CB-22C4CC9B67D0}" presName="rootConnector" presStyleLbl="node1" presStyleIdx="0" presStyleCnt="2"/>
      <dgm:spPr/>
    </dgm:pt>
    <dgm:pt modelId="{C7B937D4-6226-4CAE-A037-FDC80BF33A58}" type="pres">
      <dgm:prSet presAssocID="{0449B705-3496-43F3-81CB-22C4CC9B67D0}" presName="childShape" presStyleCnt="0"/>
      <dgm:spPr/>
    </dgm:pt>
    <dgm:pt modelId="{28A5507D-32B4-4A2E-AD90-A801B6CF625B}" type="pres">
      <dgm:prSet presAssocID="{86134A80-3C28-47D8-A2CC-10390AF01487}" presName="root" presStyleCnt="0"/>
      <dgm:spPr/>
    </dgm:pt>
    <dgm:pt modelId="{F0BEC5C3-3BCC-4A0F-8909-2D74D22E9EA2}" type="pres">
      <dgm:prSet presAssocID="{86134A80-3C28-47D8-A2CC-10390AF01487}" presName="rootComposite" presStyleCnt="0"/>
      <dgm:spPr/>
    </dgm:pt>
    <dgm:pt modelId="{C93F9307-50E8-4550-809A-07FAE63548B8}" type="pres">
      <dgm:prSet presAssocID="{86134A80-3C28-47D8-A2CC-10390AF01487}" presName="rootText" presStyleLbl="node1" presStyleIdx="1" presStyleCnt="2"/>
      <dgm:spPr/>
    </dgm:pt>
    <dgm:pt modelId="{FF7A7B7B-E1DC-4443-BD42-7F880EDD3E36}" type="pres">
      <dgm:prSet presAssocID="{86134A80-3C28-47D8-A2CC-10390AF01487}" presName="rootConnector" presStyleLbl="node1" presStyleIdx="1" presStyleCnt="2"/>
      <dgm:spPr/>
    </dgm:pt>
    <dgm:pt modelId="{2E60ECEF-10CF-4BB0-9341-E9D9C07692DA}" type="pres">
      <dgm:prSet presAssocID="{86134A80-3C28-47D8-A2CC-10390AF01487}" presName="childShape" presStyleCnt="0"/>
      <dgm:spPr/>
    </dgm:pt>
  </dgm:ptLst>
  <dgm:cxnLst>
    <dgm:cxn modelId="{98299E06-88DA-4761-9428-37062E71EB3F}" type="presOf" srcId="{86134A80-3C28-47D8-A2CC-10390AF01487}" destId="{C93F9307-50E8-4550-809A-07FAE63548B8}" srcOrd="0" destOrd="0" presId="urn:microsoft.com/office/officeart/2005/8/layout/hierarchy3"/>
    <dgm:cxn modelId="{3C81B217-B9F1-4787-A33E-A730B721C812}" type="presOf" srcId="{0449B705-3496-43F3-81CB-22C4CC9B67D0}" destId="{983D0002-EA84-49B8-87AA-3469D7847EE6}" srcOrd="0" destOrd="0" presId="urn:microsoft.com/office/officeart/2005/8/layout/hierarchy3"/>
    <dgm:cxn modelId="{62D45C45-7F71-42F1-94AA-63BF3F429397}" type="presOf" srcId="{48340662-69F9-4336-85C9-A60482CC86C5}" destId="{7B689BDF-1FB5-41B9-BA64-3B86FCD15CB6}" srcOrd="0" destOrd="0" presId="urn:microsoft.com/office/officeart/2005/8/layout/hierarchy3"/>
    <dgm:cxn modelId="{D8EB3082-54C1-4DBC-9561-B3DEAA189625}" srcId="{48340662-69F9-4336-85C9-A60482CC86C5}" destId="{0449B705-3496-43F3-81CB-22C4CC9B67D0}" srcOrd="0" destOrd="0" parTransId="{02F73C5A-7191-4A55-BFB3-E0249AA4E8FB}" sibTransId="{13044493-1949-44ED-9220-93F78F77C0DD}"/>
    <dgm:cxn modelId="{96A4BDC7-1B5C-40E9-98F7-FEBF3010E14C}" srcId="{48340662-69F9-4336-85C9-A60482CC86C5}" destId="{86134A80-3C28-47D8-A2CC-10390AF01487}" srcOrd="1" destOrd="0" parTransId="{1B379ABF-4CDC-4654-84FC-60293F784601}" sibTransId="{42E7D60C-877A-4CE1-8E4E-64A4F49626C6}"/>
    <dgm:cxn modelId="{20F2B8DB-4A9C-4512-8E9D-D1084848FFFA}" type="presOf" srcId="{86134A80-3C28-47D8-A2CC-10390AF01487}" destId="{FF7A7B7B-E1DC-4443-BD42-7F880EDD3E36}" srcOrd="1" destOrd="0" presId="urn:microsoft.com/office/officeart/2005/8/layout/hierarchy3"/>
    <dgm:cxn modelId="{3CF867E4-0E15-4038-A072-B02F45DC06E2}" type="presOf" srcId="{0449B705-3496-43F3-81CB-22C4CC9B67D0}" destId="{DA398C34-866C-4E0E-B099-5A56AE2755B1}" srcOrd="1" destOrd="0" presId="urn:microsoft.com/office/officeart/2005/8/layout/hierarchy3"/>
    <dgm:cxn modelId="{2229CAF3-AB30-4A5C-A460-EE99D3FCA2B1}" type="presParOf" srcId="{7B689BDF-1FB5-41B9-BA64-3B86FCD15CB6}" destId="{1FA3A2BD-9D32-4E39-8D82-95E479FCDF16}" srcOrd="0" destOrd="0" presId="urn:microsoft.com/office/officeart/2005/8/layout/hierarchy3"/>
    <dgm:cxn modelId="{FE40EEF9-CD4B-44B6-A94A-E2ACB64149B1}" type="presParOf" srcId="{1FA3A2BD-9D32-4E39-8D82-95E479FCDF16}" destId="{049E1569-2EF7-4105-871E-0AD1A3F7DDCC}" srcOrd="0" destOrd="0" presId="urn:microsoft.com/office/officeart/2005/8/layout/hierarchy3"/>
    <dgm:cxn modelId="{F1700402-6D67-4F27-868A-32FE6517A756}" type="presParOf" srcId="{049E1569-2EF7-4105-871E-0AD1A3F7DDCC}" destId="{983D0002-EA84-49B8-87AA-3469D7847EE6}" srcOrd="0" destOrd="0" presId="urn:microsoft.com/office/officeart/2005/8/layout/hierarchy3"/>
    <dgm:cxn modelId="{82333FDE-FFE3-41A2-853C-2DAA3E34EDF5}" type="presParOf" srcId="{049E1569-2EF7-4105-871E-0AD1A3F7DDCC}" destId="{DA398C34-866C-4E0E-B099-5A56AE2755B1}" srcOrd="1" destOrd="0" presId="urn:microsoft.com/office/officeart/2005/8/layout/hierarchy3"/>
    <dgm:cxn modelId="{06BC4357-481E-4940-9651-9603D17A5C09}" type="presParOf" srcId="{1FA3A2BD-9D32-4E39-8D82-95E479FCDF16}" destId="{C7B937D4-6226-4CAE-A037-FDC80BF33A58}" srcOrd="1" destOrd="0" presId="urn:microsoft.com/office/officeart/2005/8/layout/hierarchy3"/>
    <dgm:cxn modelId="{0C087ACD-C256-4051-ACB5-0F7C2D3973BF}" type="presParOf" srcId="{7B689BDF-1FB5-41B9-BA64-3B86FCD15CB6}" destId="{28A5507D-32B4-4A2E-AD90-A801B6CF625B}" srcOrd="1" destOrd="0" presId="urn:microsoft.com/office/officeart/2005/8/layout/hierarchy3"/>
    <dgm:cxn modelId="{44B88034-7003-473F-AFF4-DBD4D87709D8}" type="presParOf" srcId="{28A5507D-32B4-4A2E-AD90-A801B6CF625B}" destId="{F0BEC5C3-3BCC-4A0F-8909-2D74D22E9EA2}" srcOrd="0" destOrd="0" presId="urn:microsoft.com/office/officeart/2005/8/layout/hierarchy3"/>
    <dgm:cxn modelId="{B017D5A9-E690-4426-BB5D-83D757342843}" type="presParOf" srcId="{F0BEC5C3-3BCC-4A0F-8909-2D74D22E9EA2}" destId="{C93F9307-50E8-4550-809A-07FAE63548B8}" srcOrd="0" destOrd="0" presId="urn:microsoft.com/office/officeart/2005/8/layout/hierarchy3"/>
    <dgm:cxn modelId="{3B0606D2-DE71-492B-9DDE-2479E365FF46}" type="presParOf" srcId="{F0BEC5C3-3BCC-4A0F-8909-2D74D22E9EA2}" destId="{FF7A7B7B-E1DC-4443-BD42-7F880EDD3E36}" srcOrd="1" destOrd="0" presId="urn:microsoft.com/office/officeart/2005/8/layout/hierarchy3"/>
    <dgm:cxn modelId="{BAE7A86E-791E-4D42-B4B6-F35D3F50A9C1}" type="presParOf" srcId="{28A5507D-32B4-4A2E-AD90-A801B6CF625B}" destId="{2E60ECEF-10CF-4BB0-9341-E9D9C07692DA}"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9FE53A-BE25-4366-BFC0-FF4527AD82D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358B183-5AF5-48F0-B586-8F4AEABEBDAC}">
      <dgm:prSet custT="1"/>
      <dgm:spPr/>
      <dgm:t>
        <a:bodyPr/>
        <a:lstStyle/>
        <a:p>
          <a:r>
            <a:rPr lang="en-GB" sz="2000"/>
            <a:t>Archival data from a sample of imprisoned sex offenders (N=20), who obtained high PCL-R scores- administered on a second occasion with another examiner.</a:t>
          </a:r>
          <a:endParaRPr lang="en-US" sz="2000"/>
        </a:p>
      </dgm:t>
    </dgm:pt>
    <dgm:pt modelId="{E753F9A8-BEC6-4718-ADE0-6F7EFA055F41}" type="parTrans" cxnId="{0F835618-4D9F-4430-80EB-394D3E9128C6}">
      <dgm:prSet/>
      <dgm:spPr/>
      <dgm:t>
        <a:bodyPr/>
        <a:lstStyle/>
        <a:p>
          <a:endParaRPr lang="en-US" sz="2000"/>
        </a:p>
      </dgm:t>
    </dgm:pt>
    <dgm:pt modelId="{1ADED191-8342-4153-BF6D-0DC650F85E49}" type="sibTrans" cxnId="{0F835618-4D9F-4430-80EB-394D3E9128C6}">
      <dgm:prSet/>
      <dgm:spPr/>
      <dgm:t>
        <a:bodyPr/>
        <a:lstStyle/>
        <a:p>
          <a:endParaRPr lang="en-US" sz="2000"/>
        </a:p>
      </dgm:t>
    </dgm:pt>
    <dgm:pt modelId="{60E2CB3B-BCC9-43CB-8969-1501858E5D60}">
      <dgm:prSet custT="1"/>
      <dgm:spPr/>
      <dgm:t>
        <a:bodyPr/>
        <a:lstStyle/>
        <a:p>
          <a:r>
            <a:rPr lang="en-GB" sz="2000" dirty="0"/>
            <a:t>Intraclass correlations were lower than generally reported in research.</a:t>
          </a:r>
          <a:endParaRPr lang="en-US" sz="2000" dirty="0"/>
        </a:p>
      </dgm:t>
    </dgm:pt>
    <dgm:pt modelId="{CCBC1503-A661-4EBB-AE5F-FB7B878AEB82}" type="parTrans" cxnId="{A26E3FC8-7977-4699-8346-32CFB7B195E4}">
      <dgm:prSet/>
      <dgm:spPr/>
      <dgm:t>
        <a:bodyPr/>
        <a:lstStyle/>
        <a:p>
          <a:endParaRPr lang="en-US" sz="2000"/>
        </a:p>
      </dgm:t>
    </dgm:pt>
    <dgm:pt modelId="{4288EF00-971A-4D73-B2BB-C3D0EE83F787}" type="sibTrans" cxnId="{A26E3FC8-7977-4699-8346-32CFB7B195E4}">
      <dgm:prSet/>
      <dgm:spPr/>
      <dgm:t>
        <a:bodyPr/>
        <a:lstStyle/>
        <a:p>
          <a:endParaRPr lang="en-US" sz="2000"/>
        </a:p>
      </dgm:t>
    </dgm:pt>
    <dgm:pt modelId="{398B8050-9D01-4268-86F8-6E40FD9C44CD}">
      <dgm:prSet custT="1"/>
      <dgm:spPr/>
      <dgm:t>
        <a:bodyPr/>
        <a:lstStyle/>
        <a:p>
          <a:r>
            <a:rPr lang="en-GB" sz="2000"/>
            <a:t>Factor 1- not highly rated.</a:t>
          </a:r>
          <a:endParaRPr lang="en-US" sz="2000"/>
        </a:p>
      </dgm:t>
    </dgm:pt>
    <dgm:pt modelId="{EADBA63F-B3E7-4E3C-B97A-89C77D9A32D2}" type="parTrans" cxnId="{CEA202BD-4BA0-4154-8801-E92FAF453BB6}">
      <dgm:prSet/>
      <dgm:spPr/>
      <dgm:t>
        <a:bodyPr/>
        <a:lstStyle/>
        <a:p>
          <a:endParaRPr lang="en-US" sz="2000"/>
        </a:p>
      </dgm:t>
    </dgm:pt>
    <dgm:pt modelId="{1174F0B2-D742-4FE9-B6A4-890B00D647CC}" type="sibTrans" cxnId="{CEA202BD-4BA0-4154-8801-E92FAF453BB6}">
      <dgm:prSet/>
      <dgm:spPr/>
      <dgm:t>
        <a:bodyPr/>
        <a:lstStyle/>
        <a:p>
          <a:endParaRPr lang="en-US" sz="2000"/>
        </a:p>
      </dgm:t>
    </dgm:pt>
    <dgm:pt modelId="{894FFC30-DDFE-4A54-8FE4-54455ABA2133}" type="pres">
      <dgm:prSet presAssocID="{D79FE53A-BE25-4366-BFC0-FF4527AD82DD}" presName="vert0" presStyleCnt="0">
        <dgm:presLayoutVars>
          <dgm:dir/>
          <dgm:animOne val="branch"/>
          <dgm:animLvl val="lvl"/>
        </dgm:presLayoutVars>
      </dgm:prSet>
      <dgm:spPr/>
    </dgm:pt>
    <dgm:pt modelId="{EC224DCA-93D1-4E6F-8BDD-C6E97967A02B}" type="pres">
      <dgm:prSet presAssocID="{5358B183-5AF5-48F0-B586-8F4AEABEBDAC}" presName="thickLine" presStyleLbl="alignNode1" presStyleIdx="0" presStyleCnt="3"/>
      <dgm:spPr/>
    </dgm:pt>
    <dgm:pt modelId="{BC631A65-7D24-4D4B-8D37-BEA47E5F924F}" type="pres">
      <dgm:prSet presAssocID="{5358B183-5AF5-48F0-B586-8F4AEABEBDAC}" presName="horz1" presStyleCnt="0"/>
      <dgm:spPr/>
    </dgm:pt>
    <dgm:pt modelId="{AA56FF40-DDA3-4210-BC26-495D29830ACE}" type="pres">
      <dgm:prSet presAssocID="{5358B183-5AF5-48F0-B586-8F4AEABEBDAC}" presName="tx1" presStyleLbl="revTx" presStyleIdx="0" presStyleCnt="3"/>
      <dgm:spPr/>
    </dgm:pt>
    <dgm:pt modelId="{F48B2C7F-5807-4420-9B41-2C6959FB60D0}" type="pres">
      <dgm:prSet presAssocID="{5358B183-5AF5-48F0-B586-8F4AEABEBDAC}" presName="vert1" presStyleCnt="0"/>
      <dgm:spPr/>
    </dgm:pt>
    <dgm:pt modelId="{00CC8469-F9DA-4868-82A4-5E67ED508C97}" type="pres">
      <dgm:prSet presAssocID="{60E2CB3B-BCC9-43CB-8969-1501858E5D60}" presName="thickLine" presStyleLbl="alignNode1" presStyleIdx="1" presStyleCnt="3"/>
      <dgm:spPr/>
    </dgm:pt>
    <dgm:pt modelId="{CCF6F1EF-A636-4962-9884-67915B7A6130}" type="pres">
      <dgm:prSet presAssocID="{60E2CB3B-BCC9-43CB-8969-1501858E5D60}" presName="horz1" presStyleCnt="0"/>
      <dgm:spPr/>
    </dgm:pt>
    <dgm:pt modelId="{1D4584C2-75DC-416A-AEBD-E7EFD7C51503}" type="pres">
      <dgm:prSet presAssocID="{60E2CB3B-BCC9-43CB-8969-1501858E5D60}" presName="tx1" presStyleLbl="revTx" presStyleIdx="1" presStyleCnt="3"/>
      <dgm:spPr/>
    </dgm:pt>
    <dgm:pt modelId="{D8043577-FD8F-420E-A4E9-4A69985CD9CA}" type="pres">
      <dgm:prSet presAssocID="{60E2CB3B-BCC9-43CB-8969-1501858E5D60}" presName="vert1" presStyleCnt="0"/>
      <dgm:spPr/>
    </dgm:pt>
    <dgm:pt modelId="{AD06F8C0-8943-49CE-AF8C-566527788FB9}" type="pres">
      <dgm:prSet presAssocID="{398B8050-9D01-4268-86F8-6E40FD9C44CD}" presName="thickLine" presStyleLbl="alignNode1" presStyleIdx="2" presStyleCnt="3"/>
      <dgm:spPr/>
    </dgm:pt>
    <dgm:pt modelId="{10F4D1CA-4771-40A4-ACEC-8C193A4BD4E7}" type="pres">
      <dgm:prSet presAssocID="{398B8050-9D01-4268-86F8-6E40FD9C44CD}" presName="horz1" presStyleCnt="0"/>
      <dgm:spPr/>
    </dgm:pt>
    <dgm:pt modelId="{A0EC16E5-D4FD-4905-A783-0877DC950A51}" type="pres">
      <dgm:prSet presAssocID="{398B8050-9D01-4268-86F8-6E40FD9C44CD}" presName="tx1" presStyleLbl="revTx" presStyleIdx="2" presStyleCnt="3"/>
      <dgm:spPr/>
    </dgm:pt>
    <dgm:pt modelId="{AA88A134-0A22-41EB-BA78-1075997DFE99}" type="pres">
      <dgm:prSet presAssocID="{398B8050-9D01-4268-86F8-6E40FD9C44CD}" presName="vert1" presStyleCnt="0"/>
      <dgm:spPr/>
    </dgm:pt>
  </dgm:ptLst>
  <dgm:cxnLst>
    <dgm:cxn modelId="{0F835618-4D9F-4430-80EB-394D3E9128C6}" srcId="{D79FE53A-BE25-4366-BFC0-FF4527AD82DD}" destId="{5358B183-5AF5-48F0-B586-8F4AEABEBDAC}" srcOrd="0" destOrd="0" parTransId="{E753F9A8-BEC6-4718-ADE0-6F7EFA055F41}" sibTransId="{1ADED191-8342-4153-BF6D-0DC650F85E49}"/>
    <dgm:cxn modelId="{89AEDF47-6B4F-4D6D-8AEE-43032D3ACD95}" type="presOf" srcId="{398B8050-9D01-4268-86F8-6E40FD9C44CD}" destId="{A0EC16E5-D4FD-4905-A783-0877DC950A51}" srcOrd="0" destOrd="0" presId="urn:microsoft.com/office/officeart/2008/layout/LinedList"/>
    <dgm:cxn modelId="{86BA5A7E-6682-47B3-B102-E50367987016}" type="presOf" srcId="{60E2CB3B-BCC9-43CB-8969-1501858E5D60}" destId="{1D4584C2-75DC-416A-AEBD-E7EFD7C51503}" srcOrd="0" destOrd="0" presId="urn:microsoft.com/office/officeart/2008/layout/LinedList"/>
    <dgm:cxn modelId="{CEA202BD-4BA0-4154-8801-E92FAF453BB6}" srcId="{D79FE53A-BE25-4366-BFC0-FF4527AD82DD}" destId="{398B8050-9D01-4268-86F8-6E40FD9C44CD}" srcOrd="2" destOrd="0" parTransId="{EADBA63F-B3E7-4E3C-B97A-89C77D9A32D2}" sibTransId="{1174F0B2-D742-4FE9-B6A4-890B00D647CC}"/>
    <dgm:cxn modelId="{A26E3FC8-7977-4699-8346-32CFB7B195E4}" srcId="{D79FE53A-BE25-4366-BFC0-FF4527AD82DD}" destId="{60E2CB3B-BCC9-43CB-8969-1501858E5D60}" srcOrd="1" destOrd="0" parTransId="{CCBC1503-A661-4EBB-AE5F-FB7B878AEB82}" sibTransId="{4288EF00-971A-4D73-B2BB-C3D0EE83F787}"/>
    <dgm:cxn modelId="{BB15BCD0-DF72-480F-98F3-939E24CE7247}" type="presOf" srcId="{D79FE53A-BE25-4366-BFC0-FF4527AD82DD}" destId="{894FFC30-DDFE-4A54-8FE4-54455ABA2133}" srcOrd="0" destOrd="0" presId="urn:microsoft.com/office/officeart/2008/layout/LinedList"/>
    <dgm:cxn modelId="{BD7547FD-BF08-44C7-8BB7-EC8EC64E507C}" type="presOf" srcId="{5358B183-5AF5-48F0-B586-8F4AEABEBDAC}" destId="{AA56FF40-DDA3-4210-BC26-495D29830ACE}" srcOrd="0" destOrd="0" presId="urn:microsoft.com/office/officeart/2008/layout/LinedList"/>
    <dgm:cxn modelId="{A85F10B8-910B-44F2-AF95-0122D1144F00}" type="presParOf" srcId="{894FFC30-DDFE-4A54-8FE4-54455ABA2133}" destId="{EC224DCA-93D1-4E6F-8BDD-C6E97967A02B}" srcOrd="0" destOrd="0" presId="urn:microsoft.com/office/officeart/2008/layout/LinedList"/>
    <dgm:cxn modelId="{D3161B80-AA71-42D0-AF81-D0F7F520DABC}" type="presParOf" srcId="{894FFC30-DDFE-4A54-8FE4-54455ABA2133}" destId="{BC631A65-7D24-4D4B-8D37-BEA47E5F924F}" srcOrd="1" destOrd="0" presId="urn:microsoft.com/office/officeart/2008/layout/LinedList"/>
    <dgm:cxn modelId="{F57EAA02-2DB0-4C9B-9E70-F8E88341A358}" type="presParOf" srcId="{BC631A65-7D24-4D4B-8D37-BEA47E5F924F}" destId="{AA56FF40-DDA3-4210-BC26-495D29830ACE}" srcOrd="0" destOrd="0" presId="urn:microsoft.com/office/officeart/2008/layout/LinedList"/>
    <dgm:cxn modelId="{D311C548-EFB3-4900-B991-F7240D528383}" type="presParOf" srcId="{BC631A65-7D24-4D4B-8D37-BEA47E5F924F}" destId="{F48B2C7F-5807-4420-9B41-2C6959FB60D0}" srcOrd="1" destOrd="0" presId="urn:microsoft.com/office/officeart/2008/layout/LinedList"/>
    <dgm:cxn modelId="{EC9B6A17-F88C-4EBA-8041-6A4801B0F444}" type="presParOf" srcId="{894FFC30-DDFE-4A54-8FE4-54455ABA2133}" destId="{00CC8469-F9DA-4868-82A4-5E67ED508C97}" srcOrd="2" destOrd="0" presId="urn:microsoft.com/office/officeart/2008/layout/LinedList"/>
    <dgm:cxn modelId="{C7CF5A13-D23A-4FBE-B247-C97044A3BEB6}" type="presParOf" srcId="{894FFC30-DDFE-4A54-8FE4-54455ABA2133}" destId="{CCF6F1EF-A636-4962-9884-67915B7A6130}" srcOrd="3" destOrd="0" presId="urn:microsoft.com/office/officeart/2008/layout/LinedList"/>
    <dgm:cxn modelId="{954430EA-523A-4040-A7D9-2F5891EA7A86}" type="presParOf" srcId="{CCF6F1EF-A636-4962-9884-67915B7A6130}" destId="{1D4584C2-75DC-416A-AEBD-E7EFD7C51503}" srcOrd="0" destOrd="0" presId="urn:microsoft.com/office/officeart/2008/layout/LinedList"/>
    <dgm:cxn modelId="{C9679B50-133C-4935-B8D6-427A10FA52F9}" type="presParOf" srcId="{CCF6F1EF-A636-4962-9884-67915B7A6130}" destId="{D8043577-FD8F-420E-A4E9-4A69985CD9CA}" srcOrd="1" destOrd="0" presId="urn:microsoft.com/office/officeart/2008/layout/LinedList"/>
    <dgm:cxn modelId="{C880C021-D098-4C3C-8EDF-0BBC2FC74F26}" type="presParOf" srcId="{894FFC30-DDFE-4A54-8FE4-54455ABA2133}" destId="{AD06F8C0-8943-49CE-AF8C-566527788FB9}" srcOrd="4" destOrd="0" presId="urn:microsoft.com/office/officeart/2008/layout/LinedList"/>
    <dgm:cxn modelId="{F0A9A3A8-F751-453C-A92D-4750B185983E}" type="presParOf" srcId="{894FFC30-DDFE-4A54-8FE4-54455ABA2133}" destId="{10F4D1CA-4771-40A4-ACEC-8C193A4BD4E7}" srcOrd="5" destOrd="0" presId="urn:microsoft.com/office/officeart/2008/layout/LinedList"/>
    <dgm:cxn modelId="{31A583F8-F89B-4E14-9053-222C260BC527}" type="presParOf" srcId="{10F4D1CA-4771-40A4-ACEC-8C193A4BD4E7}" destId="{A0EC16E5-D4FD-4905-A783-0877DC950A51}" srcOrd="0" destOrd="0" presId="urn:microsoft.com/office/officeart/2008/layout/LinedList"/>
    <dgm:cxn modelId="{44EF70A9-225E-4DDF-AED7-B5FE401C39D8}" type="presParOf" srcId="{10F4D1CA-4771-40A4-ACEC-8C193A4BD4E7}" destId="{AA88A134-0A22-41EB-BA78-1075997DFE9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047A3-41C5-4FC4-83C4-40CA7ED7753F}">
      <dsp:nvSpPr>
        <dsp:cNvPr id="0" name=""/>
        <dsp:cNvSpPr/>
      </dsp:nvSpPr>
      <dsp:spPr>
        <a:xfrm>
          <a:off x="0" y="713"/>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ABD267-49A2-484F-B303-7CD627A61683}">
      <dsp:nvSpPr>
        <dsp:cNvPr id="0" name=""/>
        <dsp:cNvSpPr/>
      </dsp:nvSpPr>
      <dsp:spPr>
        <a:xfrm>
          <a:off x="504919" y="376273"/>
          <a:ext cx="918035" cy="9180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F599C7-F760-474A-9CAF-2B14E6BA4191}">
      <dsp:nvSpPr>
        <dsp:cNvPr id="0" name=""/>
        <dsp:cNvSpPr/>
      </dsp:nvSpPr>
      <dsp:spPr>
        <a:xfrm>
          <a:off x="1927873" y="713"/>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GB" sz="2500" kern="1200"/>
            <a:t>Self-report data- uses and problems.</a:t>
          </a:r>
          <a:endParaRPr lang="en-US" sz="2500" kern="1200"/>
        </a:p>
      </dsp:txBody>
      <dsp:txXfrm>
        <a:off x="1927873" y="713"/>
        <a:ext cx="4245535" cy="1669154"/>
      </dsp:txXfrm>
    </dsp:sp>
    <dsp:sp modelId="{70E938C9-8680-4E0F-8F2E-EFEAB40411D7}">
      <dsp:nvSpPr>
        <dsp:cNvPr id="0" name=""/>
        <dsp:cNvSpPr/>
      </dsp:nvSpPr>
      <dsp:spPr>
        <a:xfrm>
          <a:off x="0" y="2087157"/>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19ADAA-B85A-4A56-982F-AB39BEDEC6CB}">
      <dsp:nvSpPr>
        <dsp:cNvPr id="0" name=""/>
        <dsp:cNvSpPr/>
      </dsp:nvSpPr>
      <dsp:spPr>
        <a:xfrm>
          <a:off x="504919" y="2462716"/>
          <a:ext cx="918035" cy="9180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37DDB1-FEF7-416E-B3EB-B07988EB010E}">
      <dsp:nvSpPr>
        <dsp:cNvPr id="0" name=""/>
        <dsp:cNvSpPr/>
      </dsp:nvSpPr>
      <dsp:spPr>
        <a:xfrm>
          <a:off x="1927873" y="2087157"/>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GB" sz="2500" kern="1200"/>
            <a:t>The issues with malingering in forensic psychology.</a:t>
          </a:r>
          <a:endParaRPr lang="en-US" sz="2500" kern="1200"/>
        </a:p>
      </dsp:txBody>
      <dsp:txXfrm>
        <a:off x="1927873" y="2087157"/>
        <a:ext cx="4245535" cy="1669154"/>
      </dsp:txXfrm>
    </dsp:sp>
    <dsp:sp modelId="{FBDF97FC-0404-4D4F-8349-F88054CB68B2}">
      <dsp:nvSpPr>
        <dsp:cNvPr id="0" name=""/>
        <dsp:cNvSpPr/>
      </dsp:nvSpPr>
      <dsp:spPr>
        <a:xfrm>
          <a:off x="0" y="4173600"/>
          <a:ext cx="6173409" cy="1669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5B5C8-D050-414A-9940-FBB7349FAA97}">
      <dsp:nvSpPr>
        <dsp:cNvPr id="0" name=""/>
        <dsp:cNvSpPr/>
      </dsp:nvSpPr>
      <dsp:spPr>
        <a:xfrm>
          <a:off x="504919" y="4549160"/>
          <a:ext cx="918035" cy="9180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3671EA-A033-4EE7-8A9F-D12C7175E764}">
      <dsp:nvSpPr>
        <dsp:cNvPr id="0" name=""/>
        <dsp:cNvSpPr/>
      </dsp:nvSpPr>
      <dsp:spPr>
        <a:xfrm>
          <a:off x="1927873" y="4173600"/>
          <a:ext cx="4245535" cy="166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2" tIns="176652" rIns="176652" bIns="176652" numCol="1" spcCol="1270" anchor="ctr" anchorCtr="0">
          <a:noAutofit/>
        </a:bodyPr>
        <a:lstStyle/>
        <a:p>
          <a:pPr marL="0" lvl="0" indent="0" algn="l" defTabSz="1111250">
            <a:lnSpc>
              <a:spcPct val="90000"/>
            </a:lnSpc>
            <a:spcBef>
              <a:spcPct val="0"/>
            </a:spcBef>
            <a:spcAft>
              <a:spcPct val="35000"/>
            </a:spcAft>
            <a:buNone/>
          </a:pPr>
          <a:r>
            <a:rPr lang="en-GB" sz="2500" kern="1200"/>
            <a:t>Inter-rater reliability in structured professional judgment.</a:t>
          </a:r>
          <a:endParaRPr lang="en-US" sz="2500" kern="1200"/>
        </a:p>
      </dsp:txBody>
      <dsp:txXfrm>
        <a:off x="1927873" y="4173600"/>
        <a:ext cx="4245535" cy="1669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D0002-EA84-49B8-87AA-3469D7847EE6}">
      <dsp:nvSpPr>
        <dsp:cNvPr id="0" name=""/>
        <dsp:cNvSpPr/>
      </dsp:nvSpPr>
      <dsp:spPr>
        <a:xfrm>
          <a:off x="0" y="922998"/>
          <a:ext cx="4672458" cy="23362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r>
            <a:rPr lang="en-GB" sz="4500" kern="1200" dirty="0"/>
            <a:t>Actuarial </a:t>
          </a:r>
          <a:endParaRPr lang="en-US" sz="4500" kern="1200" dirty="0"/>
        </a:p>
      </dsp:txBody>
      <dsp:txXfrm>
        <a:off x="68426" y="991424"/>
        <a:ext cx="4535606" cy="2199377"/>
      </dsp:txXfrm>
    </dsp:sp>
    <dsp:sp modelId="{C93F9307-50E8-4550-809A-07FAE63548B8}">
      <dsp:nvSpPr>
        <dsp:cNvPr id="0" name=""/>
        <dsp:cNvSpPr/>
      </dsp:nvSpPr>
      <dsp:spPr>
        <a:xfrm>
          <a:off x="5841857" y="929282"/>
          <a:ext cx="4672458" cy="2336229"/>
        </a:xfrm>
        <a:prstGeom prst="roundRect">
          <a:avLst>
            <a:gd name="adj" fmla="val 10000"/>
          </a:avLst>
        </a:prstGeom>
        <a:solidFill>
          <a:schemeClr val="accent2">
            <a:hueOff val="1485620"/>
            <a:satOff val="-10448"/>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r>
            <a:rPr lang="en-GB" sz="4500" kern="1200" dirty="0"/>
            <a:t>Structured professional judgment (SPJ)</a:t>
          </a:r>
          <a:endParaRPr lang="en-US" sz="4500" kern="1200" dirty="0"/>
        </a:p>
      </dsp:txBody>
      <dsp:txXfrm>
        <a:off x="5910283" y="997708"/>
        <a:ext cx="4535606" cy="2199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24DCA-93D1-4E6F-8BDD-C6E97967A02B}">
      <dsp:nvSpPr>
        <dsp:cNvPr id="0" name=""/>
        <dsp:cNvSpPr/>
      </dsp:nvSpPr>
      <dsp:spPr>
        <a:xfrm>
          <a:off x="0" y="1187"/>
          <a:ext cx="94808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56FF40-DDA3-4210-BC26-495D29830ACE}">
      <dsp:nvSpPr>
        <dsp:cNvPr id="0" name=""/>
        <dsp:cNvSpPr/>
      </dsp:nvSpPr>
      <dsp:spPr>
        <a:xfrm>
          <a:off x="0" y="1187"/>
          <a:ext cx="9480884" cy="80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Archival data from a sample of imprisoned sex offenders (N=20), who obtained high PCL-R scores- administered on a second occasion with another examiner.</a:t>
          </a:r>
          <a:endParaRPr lang="en-US" sz="2000" kern="1200"/>
        </a:p>
      </dsp:txBody>
      <dsp:txXfrm>
        <a:off x="0" y="1187"/>
        <a:ext cx="9480884" cy="809750"/>
      </dsp:txXfrm>
    </dsp:sp>
    <dsp:sp modelId="{00CC8469-F9DA-4868-82A4-5E67ED508C97}">
      <dsp:nvSpPr>
        <dsp:cNvPr id="0" name=""/>
        <dsp:cNvSpPr/>
      </dsp:nvSpPr>
      <dsp:spPr>
        <a:xfrm>
          <a:off x="0" y="810937"/>
          <a:ext cx="94808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4584C2-75DC-416A-AEBD-E7EFD7C51503}">
      <dsp:nvSpPr>
        <dsp:cNvPr id="0" name=""/>
        <dsp:cNvSpPr/>
      </dsp:nvSpPr>
      <dsp:spPr>
        <a:xfrm>
          <a:off x="0" y="810937"/>
          <a:ext cx="9480884" cy="80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Intraclass correlations were lower than generally reported in research.</a:t>
          </a:r>
          <a:endParaRPr lang="en-US" sz="2000" kern="1200" dirty="0"/>
        </a:p>
      </dsp:txBody>
      <dsp:txXfrm>
        <a:off x="0" y="810937"/>
        <a:ext cx="9480884" cy="809750"/>
      </dsp:txXfrm>
    </dsp:sp>
    <dsp:sp modelId="{AD06F8C0-8943-49CE-AF8C-566527788FB9}">
      <dsp:nvSpPr>
        <dsp:cNvPr id="0" name=""/>
        <dsp:cNvSpPr/>
      </dsp:nvSpPr>
      <dsp:spPr>
        <a:xfrm>
          <a:off x="0" y="1620687"/>
          <a:ext cx="94808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C16E5-D4FD-4905-A783-0877DC950A51}">
      <dsp:nvSpPr>
        <dsp:cNvPr id="0" name=""/>
        <dsp:cNvSpPr/>
      </dsp:nvSpPr>
      <dsp:spPr>
        <a:xfrm>
          <a:off x="0" y="1620687"/>
          <a:ext cx="9480884" cy="80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Factor 1- not highly rated.</a:t>
          </a:r>
          <a:endParaRPr lang="en-US" sz="2000" kern="1200"/>
        </a:p>
      </dsp:txBody>
      <dsp:txXfrm>
        <a:off x="0" y="1620687"/>
        <a:ext cx="9480884" cy="8097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E4B96-516F-47BD-91A4-0B3964A3CDBB}" type="datetimeFigureOut">
              <a:rPr lang="en-GB" smtClean="0"/>
              <a:t>08/04/2021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B0B66-FCE6-460C-A0E8-FC906DA6A33F}" type="slidenum">
              <a:rPr lang="en-GB" smtClean="0"/>
              <a:t>‹#›</a:t>
            </a:fld>
            <a:endParaRPr lang="en-GB"/>
          </a:p>
        </p:txBody>
      </p:sp>
    </p:spTree>
    <p:extLst>
      <p:ext uri="{BB962C8B-B14F-4D97-AF65-F5344CB8AC3E}">
        <p14:creationId xmlns:p14="http://schemas.microsoft.com/office/powerpoint/2010/main" val="144795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Before we go into the issues we may encounter by using self-report data, lets first remind ourselves what self-report data is.</a:t>
            </a:r>
          </a:p>
          <a:p>
            <a:endParaRPr lang="en-GB" dirty="0"/>
          </a:p>
          <a:p>
            <a:r>
              <a:rPr lang="en-GB" dirty="0"/>
              <a:t>Self-report data is obtained from any test, measure or survey that relies on the test-takers own report of their- behaviours, beliefs or attitude.</a:t>
            </a:r>
          </a:p>
          <a:p>
            <a:r>
              <a:rPr lang="en-GB" dirty="0"/>
              <a:t>As we have seen throughout this unit, psychological measurements almost always use self-report data- in the form of Likert scales or tick box items.</a:t>
            </a:r>
          </a:p>
          <a:p>
            <a:r>
              <a:rPr lang="en-GB" dirty="0"/>
              <a:t>This can be completed on paper or computerised – depending on the measurement standardization</a:t>
            </a:r>
          </a:p>
          <a:p>
            <a:endParaRPr lang="en-GB" dirty="0"/>
          </a:p>
          <a:p>
            <a:r>
              <a:rPr lang="en-GB" dirty="0"/>
              <a:t>Because of the nature of self-report data the accuracy of the responses cannot be guaranteed. Instead this depends on personal insight, which may be linked to test taker characteristics such as age, intelligence etc.</a:t>
            </a:r>
          </a:p>
          <a:p>
            <a:endParaRPr lang="en-GB" dirty="0"/>
          </a:p>
          <a:p>
            <a:r>
              <a:rPr lang="en-GB" dirty="0"/>
              <a:t>With this use of self-report data comes inherit issues we should be aware of.</a:t>
            </a:r>
          </a:p>
        </p:txBody>
      </p:sp>
      <p:sp>
        <p:nvSpPr>
          <p:cNvPr id="4" name="Slide Number Placeholder 3"/>
          <p:cNvSpPr>
            <a:spLocks noGrp="1"/>
          </p:cNvSpPr>
          <p:nvPr>
            <p:ph type="sldNum" sz="quarter" idx="5"/>
          </p:nvPr>
        </p:nvSpPr>
        <p:spPr/>
        <p:txBody>
          <a:bodyPr/>
          <a:lstStyle/>
          <a:p>
            <a:fld id="{EFAB0B66-FCE6-460C-A0E8-FC906DA6A33F}" type="slidenum">
              <a:rPr lang="en-GB" smtClean="0"/>
              <a:t>4</a:t>
            </a:fld>
            <a:endParaRPr lang="en-GB"/>
          </a:p>
        </p:txBody>
      </p:sp>
    </p:spTree>
    <p:extLst>
      <p:ext uri="{BB962C8B-B14F-4D97-AF65-F5344CB8AC3E}">
        <p14:creationId xmlns:p14="http://schemas.microsoft.com/office/powerpoint/2010/main" val="76365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One issue with self-report data is the chance of social desirability bias- this describes instances where test takers may change their answers to portray themselves in a positive light, indicating higher social desirability.</a:t>
            </a:r>
          </a:p>
          <a:p>
            <a:endParaRPr lang="en-GB" dirty="0"/>
          </a:p>
          <a:p>
            <a:r>
              <a:rPr lang="en-GB" dirty="0"/>
              <a:t>For example when conducting psychological measurements when applying for jobs- it is understandable that we all may want to come across in the best possible way, meaning this bias is present in our answers.</a:t>
            </a:r>
          </a:p>
          <a:p>
            <a:endParaRPr lang="en-GB" dirty="0"/>
          </a:p>
          <a:p>
            <a:r>
              <a:rPr lang="en-GB" dirty="0"/>
              <a:t>The influence of social desirability can be reduced through standardized administration procedures as I outlined in week 5’s video.</a:t>
            </a:r>
          </a:p>
          <a:p>
            <a:endParaRPr lang="en-GB" dirty="0"/>
          </a:p>
          <a:p>
            <a:r>
              <a:rPr lang="en-GB" dirty="0"/>
              <a:t>The issue of social desirability may however be overreported. Many test-takers are in situations where they know accurate responses will contribute best to their welfare. This is where correct administration comes into play- as if while describing the test the importance of answering the questions in the most truthful representative way is emphasised reducing the influence of social desirability. </a:t>
            </a:r>
          </a:p>
          <a:p>
            <a:endParaRPr lang="en-GB" dirty="0"/>
          </a:p>
          <a:p>
            <a:r>
              <a:rPr lang="en-GB" dirty="0"/>
              <a:t>Scales have also been introduced that measure individual level of social desirability bias- (the Marlowe </a:t>
            </a:r>
            <a:r>
              <a:rPr lang="en-GB" dirty="0" err="1"/>
              <a:t>crowne</a:t>
            </a:r>
            <a:r>
              <a:rPr lang="en-GB" dirty="0"/>
              <a:t> social desirability scale- 33 item measure).  High responses on this scale may indicate </a:t>
            </a:r>
            <a:r>
              <a:rPr lang="en-GB" dirty="0" err="1"/>
              <a:t>thata</a:t>
            </a:r>
            <a:r>
              <a:rPr lang="en-GB" dirty="0"/>
              <a:t> respondent is generally concerned with social approval .</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5</a:t>
            </a:fld>
            <a:endParaRPr lang="en-GB"/>
          </a:p>
        </p:txBody>
      </p:sp>
    </p:spTree>
    <p:extLst>
      <p:ext uri="{BB962C8B-B14F-4D97-AF65-F5344CB8AC3E}">
        <p14:creationId xmlns:p14="http://schemas.microsoft.com/office/powerpoint/2010/main" val="228226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Another problem that may occur in self-report measures is random responding. </a:t>
            </a:r>
          </a:p>
          <a:p>
            <a:endParaRPr lang="en-GB" dirty="0"/>
          </a:p>
          <a:p>
            <a:r>
              <a:rPr lang="en-GB" dirty="0"/>
              <a:t>Random responding is the problem when test takers pick random answers to questions. This can occur when tests takers are not motivated to complete a measure, this may be in cases where the test outcome has no influence on the individual or in cases of coercion to take a particular test.</a:t>
            </a:r>
          </a:p>
          <a:p>
            <a:endParaRPr lang="en-GB" dirty="0"/>
          </a:p>
          <a:p>
            <a:r>
              <a:rPr lang="en-GB" dirty="0"/>
              <a:t>In your own dissertation projects- your samples should choose to take part on their own hopefully because they are interested in contributing to your research. If you were to coheres individual's to take part in your surveys, in addition to its being unethical to do so you may encounter issues with your results due to random responding of those individuals.</a:t>
            </a:r>
          </a:p>
          <a:p>
            <a:endParaRPr lang="en-GB" dirty="0"/>
          </a:p>
          <a:p>
            <a:r>
              <a:rPr lang="en-GB" dirty="0"/>
              <a:t>Methods have been developed to screen for random responding- one of them being infrequency scales</a:t>
            </a:r>
          </a:p>
          <a:p>
            <a:r>
              <a:rPr lang="en-GB" dirty="0"/>
              <a:t>These include questions which have highly skewed response distributions- with distinct correct and incorrect responses </a:t>
            </a:r>
          </a:p>
          <a:p>
            <a:r>
              <a:rPr lang="en-GB" dirty="0"/>
              <a:t>For example if we include the statement ‘I am answering a survey right now’- if participants select agree or strongly agree we can clearly identify these as correct answers. If they select disagree we may assume this individual is responding to the measure carelessly and their responses may bias the results.</a:t>
            </a:r>
          </a:p>
          <a:p>
            <a:endParaRPr lang="en-GB" dirty="0"/>
          </a:p>
          <a:p>
            <a:r>
              <a:rPr lang="en-GB" dirty="0"/>
              <a:t>However an issue with adding infrequency scale type questions is that it may distract other more motivated test-takers from responding </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6</a:t>
            </a:fld>
            <a:endParaRPr lang="en-GB"/>
          </a:p>
        </p:txBody>
      </p:sp>
    </p:spTree>
    <p:extLst>
      <p:ext uri="{BB962C8B-B14F-4D97-AF65-F5344CB8AC3E}">
        <p14:creationId xmlns:p14="http://schemas.microsoft.com/office/powerpoint/2010/main" val="57487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Central tendency is the tendency of the test tacker to respond to items using the middle rating scale option.</a:t>
            </a:r>
          </a:p>
          <a:p>
            <a:endParaRPr lang="en-GB" dirty="0"/>
          </a:p>
          <a:p>
            <a:r>
              <a:rPr lang="en-GB" dirty="0"/>
              <a:t>For example on a 7 point scale from extremely agree- extremely disagree. An individual may consistently use the middle neither agree nor disagree option.</a:t>
            </a:r>
          </a:p>
          <a:p>
            <a:endParaRPr lang="en-GB" dirty="0"/>
          </a:p>
          <a:p>
            <a:r>
              <a:rPr lang="en-GB" dirty="0"/>
              <a:t>In order to avoid these type of responses questions should be worded clearly- indicating exactly what the question is asking. If the test taker is unclear about a question they are more likely to respond centrally.</a:t>
            </a:r>
          </a:p>
          <a:p>
            <a:endParaRPr lang="en-GB" dirty="0"/>
          </a:p>
          <a:p>
            <a:r>
              <a:rPr lang="en-GB" dirty="0"/>
              <a:t>Another technique is to leave out the centre items of questions- However unless a measure was standardized with this aspect it could disrupt the validity of this scale if implemented at a later point.</a:t>
            </a:r>
          </a:p>
        </p:txBody>
      </p:sp>
      <p:sp>
        <p:nvSpPr>
          <p:cNvPr id="4" name="Slide Number Placeholder 3"/>
          <p:cNvSpPr>
            <a:spLocks noGrp="1"/>
          </p:cNvSpPr>
          <p:nvPr>
            <p:ph type="sldNum" sz="quarter" idx="5"/>
          </p:nvPr>
        </p:nvSpPr>
        <p:spPr/>
        <p:txBody>
          <a:bodyPr/>
          <a:lstStyle/>
          <a:p>
            <a:fld id="{EFAB0B66-FCE6-460C-A0E8-FC906DA6A33F}" type="slidenum">
              <a:rPr lang="en-GB" smtClean="0"/>
              <a:t>7</a:t>
            </a:fld>
            <a:endParaRPr lang="en-GB"/>
          </a:p>
        </p:txBody>
      </p:sp>
    </p:spTree>
    <p:extLst>
      <p:ext uri="{BB962C8B-B14F-4D97-AF65-F5344CB8AC3E}">
        <p14:creationId xmlns:p14="http://schemas.microsoft.com/office/powerpoint/2010/main" val="387188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Malingering is defined as the feigning of psychological or physiological ailment for gain (by the DSM- 5).</a:t>
            </a:r>
          </a:p>
          <a:p>
            <a:r>
              <a:rPr lang="en-GB" dirty="0"/>
              <a:t>This poses high costs on society and more specifically in a forensic context to the criminal-justice system.</a:t>
            </a:r>
          </a:p>
          <a:p>
            <a:endParaRPr lang="en-GB" dirty="0"/>
          </a:p>
          <a:p>
            <a:r>
              <a:rPr lang="en-GB" dirty="0"/>
              <a:t>In the context of the court system- if malingering is present of psychological measurements that are introduced to help assess factors such as cognitive impairment or  psychiatric disorders, this can majorly delay the prosecution process. It may also cause issues for security as individual may be moved from more secure settings to environments such as psychiatric facilities which may be less secure. </a:t>
            </a:r>
          </a:p>
          <a:p>
            <a:endParaRPr lang="en-GB" dirty="0"/>
          </a:p>
          <a:p>
            <a:r>
              <a:rPr lang="en-GB" dirty="0"/>
              <a:t>Rogers et al. validated 10 strategies for the detection of feigning within the domain of mental disorders. These included 2 categories  1.unlikely presentations and 2. amplified presentations.</a:t>
            </a:r>
          </a:p>
          <a:p>
            <a:r>
              <a:rPr lang="en-GB" dirty="0"/>
              <a:t>As you can see from the table I have lifted straight from this review paper some of these unlikely presentations include rare symptoms and unlikely patterns of psychopathy that could be detected using psychological measurements.</a:t>
            </a:r>
          </a:p>
          <a:p>
            <a:r>
              <a:rPr lang="en-GB" dirty="0"/>
              <a:t>Whereas – for amplified presentations this includes – having reported symptoms on psychological measurements that do not match up with those observed.</a:t>
            </a:r>
          </a:p>
          <a:p>
            <a:endParaRPr lang="en-GB" dirty="0"/>
          </a:p>
          <a:p>
            <a:r>
              <a:rPr lang="en-GB" dirty="0"/>
              <a:t>Factors were also identified for cognitive impairment- including categories of excessive impairment and unexpected patterns.</a:t>
            </a:r>
          </a:p>
          <a:p>
            <a:endParaRPr lang="en-GB" dirty="0"/>
          </a:p>
          <a:p>
            <a:r>
              <a:rPr lang="en-GB" dirty="0"/>
              <a:t>As you can see from this review it is clear to see the impact of malingering on forensic settings, with psychological measurements playing a key role in both their presentation and detection.</a:t>
            </a:r>
          </a:p>
        </p:txBody>
      </p:sp>
      <p:sp>
        <p:nvSpPr>
          <p:cNvPr id="4" name="Slide Number Placeholder 3"/>
          <p:cNvSpPr>
            <a:spLocks noGrp="1"/>
          </p:cNvSpPr>
          <p:nvPr>
            <p:ph type="sldNum" sz="quarter" idx="5"/>
          </p:nvPr>
        </p:nvSpPr>
        <p:spPr/>
        <p:txBody>
          <a:bodyPr/>
          <a:lstStyle/>
          <a:p>
            <a:fld id="{EFAB0B66-FCE6-460C-A0E8-FC906DA6A33F}" type="slidenum">
              <a:rPr lang="en-GB" smtClean="0"/>
              <a:t>9</a:t>
            </a:fld>
            <a:endParaRPr lang="en-GB"/>
          </a:p>
        </p:txBody>
      </p:sp>
    </p:spTree>
    <p:extLst>
      <p:ext uri="{BB962C8B-B14F-4D97-AF65-F5344CB8AC3E}">
        <p14:creationId xmlns:p14="http://schemas.microsoft.com/office/powerpoint/2010/main" val="3099738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 risk assessment- the process of gathering information via personal interviews, psychological testing, review of case records, and contact with collateral informants. This is used in making decisions pertaining to an individual's risk. </a:t>
            </a:r>
          </a:p>
          <a:p>
            <a:r>
              <a:rPr lang="en-GB" dirty="0"/>
              <a:t>Psychological measurements play a big role in this but the way they are used varies.</a:t>
            </a:r>
          </a:p>
          <a:p>
            <a:endParaRPr lang="en-GB" dirty="0"/>
          </a:p>
          <a:p>
            <a:r>
              <a:rPr lang="en-GB" dirty="0"/>
              <a:t>Actuarial assessments- are assessments which strive to achieve empirically accurate classifications with only validated instruments and algorithms (see Otto, 2000)- no professional judgement</a:t>
            </a:r>
          </a:p>
          <a:p>
            <a:endParaRPr lang="en-GB" dirty="0"/>
          </a:p>
          <a:p>
            <a:r>
              <a:rPr lang="en-GB" dirty="0"/>
              <a:t>Whereas </a:t>
            </a:r>
          </a:p>
          <a:p>
            <a:endParaRPr lang="en-GB" dirty="0"/>
          </a:p>
          <a:p>
            <a:r>
              <a:rPr lang="en-GB" dirty="0"/>
              <a:t>Structured professional judgement-is the inclusion of Professional judgment of all the evidence including information gained from psychological testing.</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11</a:t>
            </a:fld>
            <a:endParaRPr lang="en-GB"/>
          </a:p>
        </p:txBody>
      </p:sp>
    </p:spTree>
    <p:extLst>
      <p:ext uri="{BB962C8B-B14F-4D97-AF65-F5344CB8AC3E}">
        <p14:creationId xmlns:p14="http://schemas.microsoft.com/office/powerpoint/2010/main" val="314018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When structured professional judgment is called for to inform risk assessment, it is important to understand the influence of inter-rater reliability. Within the same and different professional groups making these judgments.</a:t>
            </a:r>
          </a:p>
          <a:p>
            <a:endParaRPr lang="en-GB" dirty="0"/>
          </a:p>
          <a:p>
            <a:r>
              <a:rPr lang="en-GB" dirty="0"/>
              <a:t>As we have covered inter-rater reliability in the degree of agreement between individual </a:t>
            </a:r>
            <a:r>
              <a:rPr lang="en-GB" dirty="0" err="1"/>
              <a:t>raters</a:t>
            </a:r>
            <a:r>
              <a:rPr lang="en-GB" dirty="0"/>
              <a:t> of the same information/criteria. By assessing this we can see how much consensus there is between different </a:t>
            </a:r>
            <a:r>
              <a:rPr lang="en-GB" dirty="0" err="1"/>
              <a:t>raters</a:t>
            </a:r>
            <a:r>
              <a:rPr lang="en-GB" dirty="0"/>
              <a:t>.</a:t>
            </a:r>
          </a:p>
          <a:p>
            <a:endParaRPr lang="en-GB" dirty="0"/>
          </a:p>
          <a:p>
            <a:r>
              <a:rPr lang="en-GB" dirty="0"/>
              <a:t>Inter-rater reliability is important aspect- as when rating are equal across multiple </a:t>
            </a:r>
            <a:r>
              <a:rPr lang="en-GB" dirty="0" err="1"/>
              <a:t>raters</a:t>
            </a:r>
            <a:r>
              <a:rPr lang="en-GB" dirty="0"/>
              <a:t> this signifies fair and ethical judgments.</a:t>
            </a:r>
          </a:p>
        </p:txBody>
      </p:sp>
      <p:sp>
        <p:nvSpPr>
          <p:cNvPr id="4" name="Slide Number Placeholder 3"/>
          <p:cNvSpPr>
            <a:spLocks noGrp="1"/>
          </p:cNvSpPr>
          <p:nvPr>
            <p:ph type="sldNum" sz="quarter" idx="5"/>
          </p:nvPr>
        </p:nvSpPr>
        <p:spPr/>
        <p:txBody>
          <a:bodyPr/>
          <a:lstStyle/>
          <a:p>
            <a:fld id="{EFAB0B66-FCE6-460C-A0E8-FC906DA6A33F}" type="slidenum">
              <a:rPr lang="en-GB" smtClean="0"/>
              <a:t>12</a:t>
            </a:fld>
            <a:endParaRPr lang="en-GB"/>
          </a:p>
        </p:txBody>
      </p:sp>
    </p:spTree>
    <p:extLst>
      <p:ext uri="{BB962C8B-B14F-4D97-AF65-F5344CB8AC3E}">
        <p14:creationId xmlns:p14="http://schemas.microsoft.com/office/powerpoint/2010/main" val="1269229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taking an example the – Psychopathy checklist revised. This is a psychological measurement that needs an element of judgment and decision making. </a:t>
            </a:r>
          </a:p>
          <a:p>
            <a:endParaRPr lang="en-GB" dirty="0"/>
          </a:p>
          <a:p>
            <a:r>
              <a:rPr lang="en-GB" dirty="0"/>
              <a:t>Specifically the first Factor, Factor 1- relates to items such as callousness and superficial charm. These rating may be more reliant on subjective ratings </a:t>
            </a:r>
          </a:p>
          <a:p>
            <a:endParaRPr lang="en-GB" dirty="0"/>
          </a:p>
          <a:p>
            <a:r>
              <a:rPr lang="en-GB" dirty="0"/>
              <a:t>The literature describes how these judgments may have effected ratings within the criminal justice system.</a:t>
            </a:r>
          </a:p>
          <a:p>
            <a:endParaRPr lang="en-GB" dirty="0"/>
          </a:p>
          <a:p>
            <a:r>
              <a:rPr lang="en-GB" dirty="0"/>
              <a:t>In two US cases of the same male prisoner ratings differed by 15 points – 25 versus 10- the 62</a:t>
            </a:r>
            <a:r>
              <a:rPr lang="en-GB" baseline="30000" dirty="0"/>
              <a:t>nd</a:t>
            </a:r>
            <a:r>
              <a:rPr lang="en-GB" dirty="0"/>
              <a:t> percentile versus the ninth percentile. These differences in rating could have very serious consciences when it comes to risk and management of the individual within the criminal justice system.</a:t>
            </a:r>
          </a:p>
          <a:p>
            <a:endParaRPr lang="en-GB" dirty="0"/>
          </a:p>
          <a:p>
            <a:endParaRPr lang="en-GB" dirty="0"/>
          </a:p>
          <a:p>
            <a:r>
              <a:rPr lang="en-GB" sz="1200" b="0" i="0" kern="1200" dirty="0">
                <a:solidFill>
                  <a:schemeClr val="tx1"/>
                </a:solidFill>
                <a:effectLst/>
                <a:latin typeface="+mn-lt"/>
                <a:ea typeface="+mn-ea"/>
                <a:cs typeface="+mn-cs"/>
              </a:rPr>
              <a:t>Edens, J. F., &amp; Vincent, G. M. (2008). Juvenile psychopathy: A clinical construct in need of restraint? Journal of Forensic Psychology Practice, 8, 186–197</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13</a:t>
            </a:fld>
            <a:endParaRPr lang="en-GB"/>
          </a:p>
        </p:txBody>
      </p:sp>
    </p:spTree>
    <p:extLst>
      <p:ext uri="{BB962C8B-B14F-4D97-AF65-F5344CB8AC3E}">
        <p14:creationId xmlns:p14="http://schemas.microsoft.com/office/powerpoint/2010/main" val="209790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paper that looked at the PCL-R in particular – based their study off the notion that these differences were occurring within real world setting and not as much in research.</a:t>
            </a:r>
          </a:p>
          <a:p>
            <a:endParaRPr lang="en-GB" dirty="0"/>
          </a:p>
          <a:p>
            <a:r>
              <a:rPr lang="en-GB" dirty="0"/>
              <a:t>They used archival data from a sample of sex offenders who had all been given high PCL_R scores, they then got a second person to examine the offenders on the same test.</a:t>
            </a:r>
          </a:p>
          <a:p>
            <a:endParaRPr lang="en-GB" dirty="0"/>
          </a:p>
          <a:p>
            <a:r>
              <a:rPr lang="en-GB" dirty="0"/>
              <a:t>As indicated rating were not as concurrent as seen in research settings and that Factor 1 as described previously being related to more subjective ratings varied more than the </a:t>
            </a:r>
            <a:r>
              <a:rPr lang="en-GB" dirty="0" err="1"/>
              <a:t>overrall</a:t>
            </a:r>
            <a:r>
              <a:rPr lang="en-GB" dirty="0"/>
              <a:t> rating and Factor 2.</a:t>
            </a:r>
          </a:p>
          <a:p>
            <a:endParaRPr lang="en-GB" dirty="0"/>
          </a:p>
        </p:txBody>
      </p:sp>
      <p:sp>
        <p:nvSpPr>
          <p:cNvPr id="4" name="Slide Number Placeholder 3"/>
          <p:cNvSpPr>
            <a:spLocks noGrp="1"/>
          </p:cNvSpPr>
          <p:nvPr>
            <p:ph type="sldNum" sz="quarter" idx="5"/>
          </p:nvPr>
        </p:nvSpPr>
        <p:spPr/>
        <p:txBody>
          <a:bodyPr/>
          <a:lstStyle/>
          <a:p>
            <a:fld id="{EFAB0B66-FCE6-460C-A0E8-FC906DA6A33F}" type="slidenum">
              <a:rPr lang="en-GB" smtClean="0"/>
              <a:t>14</a:t>
            </a:fld>
            <a:endParaRPr lang="en-GB"/>
          </a:p>
        </p:txBody>
      </p:sp>
    </p:spTree>
    <p:extLst>
      <p:ext uri="{BB962C8B-B14F-4D97-AF65-F5344CB8AC3E}">
        <p14:creationId xmlns:p14="http://schemas.microsoft.com/office/powerpoint/2010/main" val="2283659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4/8/2021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0386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955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4480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7205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4804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38141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780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0634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7262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078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4/8/2021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0216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4/8/2021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1866904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hyperlink" Target="mailto:Lucy.walker@mmu.ac.uk"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17.png"/><Relationship Id="rId10" Type="http://schemas.microsoft.com/office/2007/relationships/diagramDrawing" Target="../diagrams/drawing3.xml"/><Relationship Id="rId4" Type="http://schemas.openxmlformats.org/officeDocument/2006/relationships/notesSlide" Target="../notesSlides/notesSlide9.xml"/><Relationship Id="rId9" Type="http://schemas.openxmlformats.org/officeDocument/2006/relationships/diagramColors" Target="../diagrams/colors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doi.org/10.1002/bsl.918" TargetMode="External"/><Relationship Id="rId5" Type="http://schemas.openxmlformats.org/officeDocument/2006/relationships/hyperlink" Target="https://www-doi-org.mmu.idm.oclc.org/10.4135/9781446221556.n8" TargetMode="External"/><Relationship Id="rId4" Type="http://schemas.openxmlformats.org/officeDocument/2006/relationships/hyperlink" Target="https://doi.org/10.3389/fpsyt.2018.00700"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14.png"/><Relationship Id="rId2" Type="http://schemas.microsoft.com/office/2007/relationships/media" Target="../media/media9.m4a"/><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riting an appointment on a paper agenda">
            <a:extLst>
              <a:ext uri="{FF2B5EF4-FFF2-40B4-BE49-F238E27FC236}">
                <a16:creationId xmlns:a16="http://schemas.microsoft.com/office/drawing/2014/main" id="{B3E362D4-3015-4835-9D61-486E467F53EF}"/>
              </a:ext>
            </a:extLst>
          </p:cNvPr>
          <p:cNvPicPr>
            <a:picLocks noChangeAspect="1"/>
          </p:cNvPicPr>
          <p:nvPr/>
        </p:nvPicPr>
        <p:blipFill rotWithShape="1">
          <a:blip r:embed="rId4">
            <a:alphaModFix amt="70000"/>
          </a:blip>
          <a:srcRect t="15726" r="-1" b="-1"/>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16" name="Freeform: Shape 15">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a:p>
          </p:txBody>
        </p:sp>
        <p:grpSp>
          <p:nvGrpSpPr>
            <p:cNvPr id="21"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34" name="Freeform: Shape 33">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a:p>
            </p:txBody>
          </p:sp>
        </p:grpSp>
        <p:sp>
          <p:nvSpPr>
            <p:cNvPr id="22" name="Freeform: Shape 21">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A0CCBA0-302A-4B96-B12D-FB711066A5AA}"/>
              </a:ext>
            </a:extLst>
          </p:cNvPr>
          <p:cNvSpPr>
            <a:spLocks noGrp="1"/>
          </p:cNvSpPr>
          <p:nvPr>
            <p:ph type="ctrTitle"/>
          </p:nvPr>
        </p:nvSpPr>
        <p:spPr>
          <a:xfrm>
            <a:off x="4000500" y="740211"/>
            <a:ext cx="7530685" cy="3163864"/>
          </a:xfrm>
        </p:spPr>
        <p:txBody>
          <a:bodyPr>
            <a:normAutofit/>
          </a:bodyPr>
          <a:lstStyle/>
          <a:p>
            <a:pPr algn="l"/>
            <a:r>
              <a:rPr lang="en-GB" sz="5400">
                <a:solidFill>
                  <a:srgbClr val="FFFFFF"/>
                </a:solidFill>
              </a:rPr>
              <a:t>Week 6- Self report and professional judgement</a:t>
            </a:r>
          </a:p>
        </p:txBody>
      </p:sp>
      <p:sp>
        <p:nvSpPr>
          <p:cNvPr id="3" name="Subtitle 2">
            <a:extLst>
              <a:ext uri="{FF2B5EF4-FFF2-40B4-BE49-F238E27FC236}">
                <a16:creationId xmlns:a16="http://schemas.microsoft.com/office/drawing/2014/main" id="{00D98BFA-3017-436D-8A42-99C40E7B167B}"/>
              </a:ext>
            </a:extLst>
          </p:cNvPr>
          <p:cNvSpPr>
            <a:spLocks noGrp="1"/>
          </p:cNvSpPr>
          <p:nvPr>
            <p:ph type="subTitle" idx="1"/>
          </p:nvPr>
        </p:nvSpPr>
        <p:spPr>
          <a:xfrm>
            <a:off x="4000193" y="4074515"/>
            <a:ext cx="7583133" cy="1279124"/>
          </a:xfrm>
        </p:spPr>
        <p:txBody>
          <a:bodyPr>
            <a:normAutofit/>
          </a:bodyPr>
          <a:lstStyle/>
          <a:p>
            <a:pPr algn="l"/>
            <a:r>
              <a:rPr lang="en-GB" sz="2200" dirty="0">
                <a:solidFill>
                  <a:srgbClr val="FFFFFF"/>
                </a:solidFill>
              </a:rPr>
              <a:t>Dr Lucy Walker</a:t>
            </a:r>
          </a:p>
          <a:p>
            <a:pPr algn="l"/>
            <a:r>
              <a:rPr lang="en-GB" sz="2200" dirty="0">
                <a:solidFill>
                  <a:srgbClr val="FFFFFF"/>
                </a:solidFill>
                <a:hlinkClick r:id="rId5"/>
              </a:rPr>
              <a:t>Lucy.walker@mmu.ac.uk</a:t>
            </a:r>
            <a:endParaRPr lang="en-GB" sz="2200" dirty="0">
              <a:solidFill>
                <a:srgbClr val="FFFFFF"/>
              </a:solidFill>
            </a:endParaRPr>
          </a:p>
          <a:p>
            <a:pPr algn="l"/>
            <a:endParaRPr lang="en-GB" sz="2200" dirty="0">
              <a:solidFill>
                <a:srgbClr val="FFFFFF"/>
              </a:solidFill>
            </a:endParaRPr>
          </a:p>
        </p:txBody>
      </p:sp>
      <p:grpSp>
        <p:nvGrpSpPr>
          <p:cNvPr id="52" name="Cross">
            <a:extLst>
              <a:ext uri="{FF2B5EF4-FFF2-40B4-BE49-F238E27FC236}">
                <a16:creationId xmlns:a16="http://schemas.microsoft.com/office/drawing/2014/main" id="{361195DA-BFB4-4917-BAFD-7D3D669EFA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37795" y="4013703"/>
            <a:ext cx="118872" cy="118872"/>
            <a:chOff x="1175347" y="3733800"/>
            <a:chExt cx="118872" cy="118872"/>
          </a:xfrm>
        </p:grpSpPr>
        <p:cxnSp>
          <p:nvCxnSpPr>
            <p:cNvPr id="53" name="Straight Connector 52">
              <a:extLst>
                <a:ext uri="{FF2B5EF4-FFF2-40B4-BE49-F238E27FC236}">
                  <a16:creationId xmlns:a16="http://schemas.microsoft.com/office/drawing/2014/main" id="{ABA6C567-3C4A-4D67-9D01-9CC2623D40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180C785-A181-4425-9C06-6670254CB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Audio 6">
            <a:hlinkClick r:id="" action="ppaction://media"/>
            <a:extLst>
              <a:ext uri="{FF2B5EF4-FFF2-40B4-BE49-F238E27FC236}">
                <a16:creationId xmlns:a16="http://schemas.microsoft.com/office/drawing/2014/main" id="{101E6CDF-FD6F-4922-BB19-6F36200BAF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2212235518"/>
      </p:ext>
    </p:extLst>
  </p:cSld>
  <p:clrMapOvr>
    <a:masterClrMapping/>
  </p:clrMapOvr>
  <mc:AlternateContent xmlns:mc="http://schemas.openxmlformats.org/markup-compatibility/2006">
    <mc:Choice xmlns:p14="http://schemas.microsoft.com/office/powerpoint/2010/main" Requires="p14">
      <p:transition spd="slow" p14:dur="2000" advTm="12988"/>
    </mc:Choice>
    <mc:Fallback>
      <p:transition spd="slow" advTm="12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13" name="Left Left">
            <a:extLst>
              <a:ext uri="{FF2B5EF4-FFF2-40B4-BE49-F238E27FC236}">
                <a16:creationId xmlns:a16="http://schemas.microsoft.com/office/drawing/2014/main" id="{8537CE76-9FE9-4102-99A9-DDF75FFBB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14" name="Freeform: Shape 13">
              <a:extLst>
                <a:ext uri="{FF2B5EF4-FFF2-40B4-BE49-F238E27FC236}">
                  <a16:creationId xmlns:a16="http://schemas.microsoft.com/office/drawing/2014/main" id="{B8290FD7-BD78-4F93-95F4-04E90AAAE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2AC51136-0D73-4393-9E3A-5DC3BCE9B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F97C916B-9ECC-4507-BB37-8E8EC90DE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A55BEC3-ED67-47A9-8B6C-1ADC78977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455BA6E-D7A7-4CE3-8021-DAC5525E2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1982F18-8AD7-4AC9-AA4E-DF02E4248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DF022E9-BB42-4B40-8D21-526490319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20A41D9-190B-4ECE-9AAF-326AFB1F7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AD210F1D-9ADF-414C-A17C-AB79923C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E86BDC4-2999-4C29-B7FC-1C0BD5FF4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B516199-FDCE-4EE0-B33C-E2F1CC575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0977889-42DF-485A-AD50-8AA766DBF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E5E58B9D-EEFE-4A2A-B6C8-E2FEC0E99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6E222EF5-289A-4258-B83D-D12632FCC7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0F7805C-EAB3-456D-8438-881EB6A85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5983AD33-ADA4-45F1-9B3D-D6506B623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FDFF4B0-571B-4024-BE54-B11D022B8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AAFCF65-2460-413A-ACF0-C1FC44DE6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25000"/>
                </a:schemeClr>
              </a:solidFill>
              <a:prstDash val="lgDash"/>
              <a:round/>
            </a:ln>
          </p:spPr>
          <p:txBody>
            <a:bodyPr rtlCol="0" anchor="ctr"/>
            <a:lstStyle/>
            <a:p>
              <a:endParaRPr lang="en-US"/>
            </a:p>
          </p:txBody>
        </p:sp>
      </p:grpSp>
      <p:grpSp>
        <p:nvGrpSpPr>
          <p:cNvPr id="33" name="Bottom Right">
            <a:extLst>
              <a:ext uri="{FF2B5EF4-FFF2-40B4-BE49-F238E27FC236}">
                <a16:creationId xmlns:a16="http://schemas.microsoft.com/office/drawing/2014/main" id="{2FD3C428-0CD4-4982-9FCB-A1DA31DAB7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4" name="Freeform: Shape 33">
              <a:extLst>
                <a:ext uri="{FF2B5EF4-FFF2-40B4-BE49-F238E27FC236}">
                  <a16:creationId xmlns:a16="http://schemas.microsoft.com/office/drawing/2014/main" id="{D926B860-509A-462C-939D-122880741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5" name="Graphic 157">
              <a:extLst>
                <a:ext uri="{FF2B5EF4-FFF2-40B4-BE49-F238E27FC236}">
                  <a16:creationId xmlns:a16="http://schemas.microsoft.com/office/drawing/2014/main" id="{E8DA9A1C-0C32-4D32-B495-C7AFE9BD22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7" name="Freeform: Shape 36">
                <a:extLst>
                  <a:ext uri="{FF2B5EF4-FFF2-40B4-BE49-F238E27FC236}">
                    <a16:creationId xmlns:a16="http://schemas.microsoft.com/office/drawing/2014/main" id="{3B2027C5-4FDA-4FA3-AE84-FCDB27EA1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FD5FFE10-65B2-4214-AAB1-C642EC1EA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3F092169-0764-4241-A73B-244F103AC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8B2323AE-8E74-4F8F-8E7D-B28A29562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C2810E87-7FB1-4229-A073-8F7FCDA8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812C3670-50A3-4FBC-B4CF-9AB9CEBD2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8370B855-82B3-40F2-ACC4-A1B51AF10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6" name="Freeform: Shape 35">
              <a:extLst>
                <a:ext uri="{FF2B5EF4-FFF2-40B4-BE49-F238E27FC236}">
                  <a16:creationId xmlns:a16="http://schemas.microsoft.com/office/drawing/2014/main" id="{B2C32237-68B1-4203-BA12-AEAC01EC1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7127AF0-650D-4814-B86B-27DAAFC3F2B1}"/>
              </a:ext>
            </a:extLst>
          </p:cNvPr>
          <p:cNvSpPr>
            <a:spLocks noGrp="1"/>
          </p:cNvSpPr>
          <p:nvPr>
            <p:ph type="ctrTitle"/>
          </p:nvPr>
        </p:nvSpPr>
        <p:spPr>
          <a:xfrm>
            <a:off x="994404" y="2946490"/>
            <a:ext cx="10191942" cy="3173034"/>
          </a:xfrm>
        </p:spPr>
        <p:txBody>
          <a:bodyPr anchor="t">
            <a:normAutofit/>
          </a:bodyPr>
          <a:lstStyle/>
          <a:p>
            <a:r>
              <a:rPr lang="en-GB" sz="6600"/>
              <a:t>Structured professional judgement</a:t>
            </a:r>
          </a:p>
        </p:txBody>
      </p:sp>
      <p:grpSp>
        <p:nvGrpSpPr>
          <p:cNvPr id="45"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2851863"/>
            <a:ext cx="118872" cy="118872"/>
            <a:chOff x="1175347" y="3733800"/>
            <a:chExt cx="118872" cy="118872"/>
          </a:xfrm>
        </p:grpSpPr>
        <p:cxnSp>
          <p:nvCxnSpPr>
            <p:cNvPr id="46" name="Straight Connector 45">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Audio 3">
            <a:hlinkClick r:id="" action="ppaction://media"/>
            <a:extLst>
              <a:ext uri="{FF2B5EF4-FFF2-40B4-BE49-F238E27FC236}">
                <a16:creationId xmlns:a16="http://schemas.microsoft.com/office/drawing/2014/main" id="{17E985E9-FEBC-495E-A863-FC5B932F36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893213032"/>
      </p:ext>
    </p:extLst>
  </p:cSld>
  <p:clrMapOvr>
    <a:masterClrMapping/>
  </p:clrMapOvr>
  <mc:AlternateContent xmlns:mc="http://schemas.openxmlformats.org/markup-compatibility/2006">
    <mc:Choice xmlns:p14="http://schemas.microsoft.com/office/powerpoint/2010/main" Requires="p14">
      <p:transition spd="slow" p14:dur="2000" advTm="5614"/>
    </mc:Choice>
    <mc:Fallback>
      <p:transition spd="slow" advTm="5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B84CA28-98AE-4AA9-9C61-03DABD85EBAD}"/>
              </a:ext>
            </a:extLst>
          </p:cNvPr>
          <p:cNvSpPr>
            <a:spLocks noGrp="1"/>
          </p:cNvSpPr>
          <p:nvPr>
            <p:ph type="title"/>
          </p:nvPr>
        </p:nvSpPr>
        <p:spPr>
          <a:xfrm>
            <a:off x="1198181" y="167973"/>
            <a:ext cx="9988165" cy="1501639"/>
          </a:xfrm>
        </p:spPr>
        <p:txBody>
          <a:bodyPr anchor="b">
            <a:normAutofit/>
          </a:bodyPr>
          <a:lstStyle/>
          <a:p>
            <a:r>
              <a:rPr lang="en-GB" dirty="0"/>
              <a:t>Risk assessments within the criminal justice system</a:t>
            </a:r>
          </a:p>
        </p:txBody>
      </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C3DB56C0-1AA4-4E3A-A9ED-B4FC53437F69}"/>
              </a:ext>
            </a:extLst>
          </p:cNvPr>
          <p:cNvGraphicFramePr>
            <a:graphicFrameLocks noGrp="1"/>
          </p:cNvGraphicFramePr>
          <p:nvPr>
            <p:ph idx="1"/>
            <p:extLst>
              <p:ext uri="{D42A27DB-BD31-4B8C-83A1-F6EECF244321}">
                <p14:modId xmlns:p14="http://schemas.microsoft.com/office/powerpoint/2010/main" val="732697886"/>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7AA11093-9DE4-42D0-A578-FDBEC28C2E1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710606957"/>
      </p:ext>
    </p:extLst>
  </p:cSld>
  <p:clrMapOvr>
    <a:masterClrMapping/>
  </p:clrMapOvr>
  <mc:AlternateContent xmlns:mc="http://schemas.openxmlformats.org/markup-compatibility/2006">
    <mc:Choice xmlns:p14="http://schemas.microsoft.com/office/powerpoint/2010/main" Requires="p14">
      <p:transition spd="slow" p14:dur="2000" advTm="71778"/>
    </mc:Choice>
    <mc:Fallback>
      <p:transition spd="slow" advTm="71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30BDC3D-D974-472A-8881-F29AA7963799}"/>
              </a:ext>
            </a:extLst>
          </p:cNvPr>
          <p:cNvSpPr>
            <a:spLocks noGrp="1"/>
          </p:cNvSpPr>
          <p:nvPr>
            <p:ph type="title"/>
          </p:nvPr>
        </p:nvSpPr>
        <p:spPr>
          <a:xfrm>
            <a:off x="1198182" y="559813"/>
            <a:ext cx="4987809" cy="1664573"/>
          </a:xfrm>
        </p:spPr>
        <p:txBody>
          <a:bodyPr>
            <a:normAutofit/>
          </a:bodyPr>
          <a:lstStyle/>
          <a:p>
            <a:pPr>
              <a:lnSpc>
                <a:spcPct val="90000"/>
              </a:lnSpc>
            </a:pPr>
            <a:r>
              <a:rPr lang="en-GB" sz="3400"/>
              <a:t>Inter-rater reliability- In structured professional judgment.</a:t>
            </a:r>
          </a:p>
        </p:txBody>
      </p:sp>
      <p:sp>
        <p:nvSpPr>
          <p:cNvPr id="3" name="Content Placeholder 2">
            <a:extLst>
              <a:ext uri="{FF2B5EF4-FFF2-40B4-BE49-F238E27FC236}">
                <a16:creationId xmlns:a16="http://schemas.microsoft.com/office/drawing/2014/main" id="{A93C7D4E-CA6C-4D37-A9BB-5A4899E4E492}"/>
              </a:ext>
            </a:extLst>
          </p:cNvPr>
          <p:cNvSpPr>
            <a:spLocks noGrp="1"/>
          </p:cNvSpPr>
          <p:nvPr>
            <p:ph idx="1"/>
          </p:nvPr>
        </p:nvSpPr>
        <p:spPr>
          <a:xfrm>
            <a:off x="1185756" y="2384474"/>
            <a:ext cx="4987488" cy="3728613"/>
          </a:xfrm>
        </p:spPr>
        <p:txBody>
          <a:bodyPr>
            <a:normAutofit/>
          </a:bodyPr>
          <a:lstStyle/>
          <a:p>
            <a:endParaRPr lang="en-GB" sz="1800" dirty="0"/>
          </a:p>
          <a:p>
            <a:r>
              <a:rPr lang="en-GB" sz="2400" dirty="0"/>
              <a:t>Reminder- What is inter-rater reliability?</a:t>
            </a:r>
          </a:p>
          <a:p>
            <a:pPr lvl="1"/>
            <a:r>
              <a:rPr lang="en-GB" dirty="0"/>
              <a:t>The degree of agreement between </a:t>
            </a:r>
            <a:r>
              <a:rPr lang="en-GB" dirty="0" err="1"/>
              <a:t>raters</a:t>
            </a:r>
            <a:endParaRPr lang="en-GB" dirty="0"/>
          </a:p>
          <a:p>
            <a:pPr lvl="1"/>
            <a:endParaRPr lang="en-GB" dirty="0"/>
          </a:p>
          <a:p>
            <a:pPr lvl="1"/>
            <a:r>
              <a:rPr lang="en-GB" dirty="0"/>
              <a:t>Why is this important in SPJ?</a:t>
            </a:r>
          </a:p>
        </p:txBody>
      </p:sp>
      <p:pic>
        <p:nvPicPr>
          <p:cNvPr id="4" name="Picture 3">
            <a:extLst>
              <a:ext uri="{FF2B5EF4-FFF2-40B4-BE49-F238E27FC236}">
                <a16:creationId xmlns:a16="http://schemas.microsoft.com/office/drawing/2014/main" id="{FB153168-A994-44B9-B614-60151F80D163}"/>
              </a:ext>
            </a:extLst>
          </p:cNvPr>
          <p:cNvPicPr>
            <a:picLocks noChangeAspect="1"/>
          </p:cNvPicPr>
          <p:nvPr/>
        </p:nvPicPr>
        <p:blipFill rotWithShape="1">
          <a:blip r:embed="rId5"/>
          <a:srcRect l="23406" r="20594"/>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Audio 6">
            <a:hlinkClick r:id="" action="ppaction://media"/>
            <a:extLst>
              <a:ext uri="{FF2B5EF4-FFF2-40B4-BE49-F238E27FC236}">
                <a16:creationId xmlns:a16="http://schemas.microsoft.com/office/drawing/2014/main" id="{D8307B88-2191-45F6-96A5-924C73C343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351067547"/>
      </p:ext>
    </p:extLst>
  </p:cSld>
  <p:clrMapOvr>
    <a:masterClrMapping/>
  </p:clrMapOvr>
  <mc:AlternateContent xmlns:mc="http://schemas.openxmlformats.org/markup-compatibility/2006">
    <mc:Choice xmlns:p14="http://schemas.microsoft.com/office/powerpoint/2010/main" Requires="p14">
      <p:transition spd="slow" p14:dur="2000" advTm="43100"/>
    </mc:Choice>
    <mc:Fallback>
      <p:transition spd="slow" advTm="4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3" name="Freeform: Shape 42">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Freeform: Shape 43">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57DD2E3-D978-4B98-AA4D-51997CE4803B}"/>
              </a:ext>
            </a:extLst>
          </p:cNvPr>
          <p:cNvSpPr>
            <a:spLocks noGrp="1"/>
          </p:cNvSpPr>
          <p:nvPr>
            <p:ph type="title"/>
          </p:nvPr>
        </p:nvSpPr>
        <p:spPr>
          <a:xfrm>
            <a:off x="1198182" y="559813"/>
            <a:ext cx="4390807" cy="1664573"/>
          </a:xfrm>
        </p:spPr>
        <p:txBody>
          <a:bodyPr>
            <a:normAutofit/>
          </a:bodyPr>
          <a:lstStyle/>
          <a:p>
            <a:pPr algn="ctr">
              <a:lnSpc>
                <a:spcPct val="90000"/>
              </a:lnSpc>
            </a:pPr>
            <a:r>
              <a:rPr lang="en-GB" sz="3700" dirty="0"/>
              <a:t>Inter-rater Reliability and the PCL-R</a:t>
            </a:r>
          </a:p>
        </p:txBody>
      </p:sp>
      <p:sp>
        <p:nvSpPr>
          <p:cNvPr id="3" name="Content Placeholder 2">
            <a:extLst>
              <a:ext uri="{FF2B5EF4-FFF2-40B4-BE49-F238E27FC236}">
                <a16:creationId xmlns:a16="http://schemas.microsoft.com/office/drawing/2014/main" id="{CAECE7B2-5957-4372-BB7D-5C3410862A14}"/>
              </a:ext>
            </a:extLst>
          </p:cNvPr>
          <p:cNvSpPr>
            <a:spLocks noGrp="1"/>
          </p:cNvSpPr>
          <p:nvPr>
            <p:ph idx="1"/>
          </p:nvPr>
        </p:nvSpPr>
        <p:spPr>
          <a:xfrm>
            <a:off x="928196" y="3048311"/>
            <a:ext cx="4390524" cy="3249876"/>
          </a:xfrm>
        </p:spPr>
        <p:txBody>
          <a:bodyPr>
            <a:normAutofit/>
          </a:bodyPr>
          <a:lstStyle/>
          <a:p>
            <a:r>
              <a:rPr lang="en-GB" sz="2000" dirty="0"/>
              <a:t>High inter-rater reliability in a research settings </a:t>
            </a:r>
          </a:p>
          <a:p>
            <a:pPr marL="0" indent="0">
              <a:buNone/>
            </a:pPr>
            <a:endParaRPr lang="en-GB" sz="2000" dirty="0"/>
          </a:p>
          <a:p>
            <a:r>
              <a:rPr lang="en-GB" sz="2000" dirty="0"/>
              <a:t>Concerns over the ratings within the real-world setting – where results can be informed by a number of biases.</a:t>
            </a:r>
          </a:p>
        </p:txBody>
      </p:sp>
      <p:pic>
        <p:nvPicPr>
          <p:cNvPr id="4" name="Picture 3">
            <a:extLst>
              <a:ext uri="{FF2B5EF4-FFF2-40B4-BE49-F238E27FC236}">
                <a16:creationId xmlns:a16="http://schemas.microsoft.com/office/drawing/2014/main" id="{180779D3-9575-4F03-B4D2-F93F5BBA3FB3}"/>
              </a:ext>
            </a:extLst>
          </p:cNvPr>
          <p:cNvPicPr>
            <a:picLocks noChangeAspect="1"/>
          </p:cNvPicPr>
          <p:nvPr/>
        </p:nvPicPr>
        <p:blipFill rotWithShape="1">
          <a:blip r:embed="rId5"/>
          <a:srcRect r="1" b="14818"/>
          <a:stretch/>
        </p:blipFill>
        <p:spPr>
          <a:xfrm>
            <a:off x="5996628" y="10"/>
            <a:ext cx="6195372" cy="6857990"/>
          </a:xfrm>
          <a:prstGeom prst="rect">
            <a:avLst/>
          </a:prstGeom>
        </p:spPr>
      </p:pic>
      <p:grpSp>
        <p:nvGrpSpPr>
          <p:cNvPr id="52"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3"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5" name="Freeform: Shape 54">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4" name="Freeform: Shape 53">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angle 4">
            <a:extLst>
              <a:ext uri="{FF2B5EF4-FFF2-40B4-BE49-F238E27FC236}">
                <a16:creationId xmlns:a16="http://schemas.microsoft.com/office/drawing/2014/main" id="{A7C6A35E-9247-46AC-9296-AF278E6B1769}"/>
              </a:ext>
            </a:extLst>
          </p:cNvPr>
          <p:cNvSpPr/>
          <p:nvPr/>
        </p:nvSpPr>
        <p:spPr>
          <a:xfrm>
            <a:off x="-49686" y="5860395"/>
            <a:ext cx="6096000" cy="923330"/>
          </a:xfrm>
          <a:prstGeom prst="rect">
            <a:avLst/>
          </a:prstGeom>
        </p:spPr>
        <p:txBody>
          <a:bodyPr>
            <a:spAutoFit/>
          </a:bodyPr>
          <a:lstStyle/>
          <a:p>
            <a:r>
              <a:rPr lang="en-GB" dirty="0"/>
              <a:t>Edens, J. F., &amp; Vincent, G. M. (2008). Juvenile psychopathy: A clinical construct in need of restraint? Journal of Forensic Psychology Practice, 8, 186–197</a:t>
            </a:r>
          </a:p>
        </p:txBody>
      </p:sp>
      <p:pic>
        <p:nvPicPr>
          <p:cNvPr id="9" name="Audio 8">
            <a:hlinkClick r:id="" action="ppaction://media"/>
            <a:extLst>
              <a:ext uri="{FF2B5EF4-FFF2-40B4-BE49-F238E27FC236}">
                <a16:creationId xmlns:a16="http://schemas.microsoft.com/office/drawing/2014/main" id="{133FE3DC-47EA-478E-AE2F-06C85CD6D2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118653829"/>
      </p:ext>
    </p:extLst>
  </p:cSld>
  <p:clrMapOvr>
    <a:masterClrMapping/>
  </p:clrMapOvr>
  <mc:AlternateContent xmlns:mc="http://schemas.openxmlformats.org/markup-compatibility/2006">
    <mc:Choice xmlns:p14="http://schemas.microsoft.com/office/powerpoint/2010/main" Requires="p14">
      <p:transition spd="slow" p14:dur="2000" advTm="73509"/>
    </mc:Choice>
    <mc:Fallback>
      <p:transition spd="slow" advTm="73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248D556B-5358-4E44-B75E-B73DECBF9BDC}"/>
              </a:ext>
            </a:extLst>
          </p:cNvPr>
          <p:cNvPicPr>
            <a:picLocks noGrp="1" noChangeAspect="1"/>
          </p:cNvPicPr>
          <p:nvPr>
            <p:ph idx="1"/>
          </p:nvPr>
        </p:nvPicPr>
        <p:blipFill>
          <a:blip r:embed="rId5"/>
          <a:stretch>
            <a:fillRect/>
          </a:stretch>
        </p:blipFill>
        <p:spPr>
          <a:xfrm>
            <a:off x="505564" y="649888"/>
            <a:ext cx="7476902" cy="3104717"/>
          </a:xfrm>
          <a:prstGeom prst="rect">
            <a:avLst/>
          </a:prstGeom>
        </p:spPr>
      </p:pic>
      <p:graphicFrame>
        <p:nvGraphicFramePr>
          <p:cNvPr id="7" name="TextBox 4">
            <a:extLst>
              <a:ext uri="{FF2B5EF4-FFF2-40B4-BE49-F238E27FC236}">
                <a16:creationId xmlns:a16="http://schemas.microsoft.com/office/drawing/2014/main" id="{B4C82EF0-C137-4B12-944B-E0A350F08094}"/>
              </a:ext>
            </a:extLst>
          </p:cNvPr>
          <p:cNvGraphicFramePr/>
          <p:nvPr>
            <p:extLst>
              <p:ext uri="{D42A27DB-BD31-4B8C-83A1-F6EECF244321}">
                <p14:modId xmlns:p14="http://schemas.microsoft.com/office/powerpoint/2010/main" val="2823511187"/>
              </p:ext>
            </p:extLst>
          </p:nvPr>
        </p:nvGraphicFramePr>
        <p:xfrm>
          <a:off x="1909010" y="4123574"/>
          <a:ext cx="9480884" cy="24316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Audio 10">
            <a:hlinkClick r:id="" action="ppaction://media"/>
            <a:extLst>
              <a:ext uri="{FF2B5EF4-FFF2-40B4-BE49-F238E27FC236}">
                <a16:creationId xmlns:a16="http://schemas.microsoft.com/office/drawing/2014/main" id="{2241B18A-3997-4FDA-A942-01DB348E91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2302163102"/>
      </p:ext>
    </p:extLst>
  </p:cSld>
  <p:clrMapOvr>
    <a:masterClrMapping/>
  </p:clrMapOvr>
  <mc:AlternateContent xmlns:mc="http://schemas.openxmlformats.org/markup-compatibility/2006">
    <mc:Choice xmlns:p14="http://schemas.microsoft.com/office/powerpoint/2010/main" Requires="p14">
      <p:transition spd="slow" p14:dur="2000" advTm="78530"/>
    </mc:Choice>
    <mc:Fallback>
      <p:transition spd="slow" advTm="78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9EFCD-10C9-4332-9A60-C0304F6AB0CB}"/>
              </a:ext>
            </a:extLst>
          </p:cNvPr>
          <p:cNvSpPr>
            <a:spLocks noGrp="1"/>
          </p:cNvSpPr>
          <p:nvPr>
            <p:ph type="title"/>
          </p:nvPr>
        </p:nvSpPr>
        <p:spPr/>
        <p:txBody>
          <a:bodyPr/>
          <a:lstStyle/>
          <a:p>
            <a:r>
              <a:rPr lang="en-GB" dirty="0"/>
              <a:t>Key references and links</a:t>
            </a:r>
          </a:p>
        </p:txBody>
      </p:sp>
      <p:sp>
        <p:nvSpPr>
          <p:cNvPr id="3" name="Content Placeholder 2">
            <a:extLst>
              <a:ext uri="{FF2B5EF4-FFF2-40B4-BE49-F238E27FC236}">
                <a16:creationId xmlns:a16="http://schemas.microsoft.com/office/drawing/2014/main" id="{CB8BFC39-C621-4280-8B2B-078723ED7F57}"/>
              </a:ext>
            </a:extLst>
          </p:cNvPr>
          <p:cNvSpPr>
            <a:spLocks noGrp="1"/>
          </p:cNvSpPr>
          <p:nvPr>
            <p:ph idx="1"/>
          </p:nvPr>
        </p:nvSpPr>
        <p:spPr/>
        <p:txBody>
          <a:bodyPr>
            <a:normAutofit fontScale="70000" lnSpcReduction="20000"/>
          </a:bodyPr>
          <a:lstStyle/>
          <a:p>
            <a:r>
              <a:rPr lang="en-GB" dirty="0" err="1"/>
              <a:t>Walczyk</a:t>
            </a:r>
            <a:r>
              <a:rPr lang="en-GB" dirty="0"/>
              <a:t>, J. J., Sewell, N., &amp; DiBenedetto, M. B. (2018). A Review of Approaches to Detecting Malingering in Forensic Contexts and Promising Cognitive Load-Inducing Lie Detection Techniques. Frontiers in psychiatry, 9, 700. </a:t>
            </a:r>
            <a:r>
              <a:rPr lang="en-GB" dirty="0">
                <a:hlinkClick r:id="rId4"/>
              </a:rPr>
              <a:t>https://doi.org/10.3389/fpsyt.2018.00700</a:t>
            </a:r>
            <a:endParaRPr lang="en-GB" dirty="0"/>
          </a:p>
          <a:p>
            <a:r>
              <a:rPr lang="en-GB" dirty="0" err="1"/>
              <a:t>Coaley</a:t>
            </a:r>
            <a:r>
              <a:rPr lang="en-GB" dirty="0"/>
              <a:t>, K. (2010). The assessment and measurement of personality. In An introduction to psychological assessment and psychometrics (pp. 177-204). SAGE Publications Ltd, </a:t>
            </a:r>
            <a:r>
              <a:rPr lang="en-GB" dirty="0">
                <a:hlinkClick r:id="rId5"/>
              </a:rPr>
              <a:t>https://www-doi-org.mmu.idm.oclc.org/10.4135/9781446221556.n8</a:t>
            </a:r>
            <a:r>
              <a:rPr lang="en-GB" dirty="0"/>
              <a:t> </a:t>
            </a:r>
          </a:p>
          <a:p>
            <a:r>
              <a:rPr lang="en-GB" dirty="0"/>
              <a:t>Edens, J.F., </a:t>
            </a:r>
            <a:r>
              <a:rPr lang="en-GB" dirty="0" err="1"/>
              <a:t>Boccaccini</a:t>
            </a:r>
            <a:r>
              <a:rPr lang="en-GB" dirty="0"/>
              <a:t>, M.T. and Johnson, D.W. (2010), Inter‐rater reliability of the PCL‐R total and factor scores among psychopathic sex offenders: are personality features more prone to disagreement than </a:t>
            </a:r>
            <a:r>
              <a:rPr lang="en-GB" dirty="0" err="1"/>
              <a:t>behavioral</a:t>
            </a:r>
            <a:r>
              <a:rPr lang="en-GB" dirty="0"/>
              <a:t> features?. </a:t>
            </a:r>
            <a:r>
              <a:rPr lang="en-GB" dirty="0" err="1"/>
              <a:t>Behav</a:t>
            </a:r>
            <a:r>
              <a:rPr lang="en-GB" dirty="0"/>
              <a:t>. Sci. Law, 28: 106-119. </a:t>
            </a:r>
            <a:r>
              <a:rPr lang="en-GB" dirty="0">
                <a:hlinkClick r:id="rId6"/>
              </a:rPr>
              <a:t>https://doi.org/10.1002/bsl.918</a:t>
            </a:r>
            <a:endParaRPr lang="en-GB" dirty="0"/>
          </a:p>
          <a:p>
            <a:r>
              <a:rPr lang="en-GB" dirty="0"/>
              <a:t>Edens, J. F., &amp; Vincent, G. M. (2008). Juvenile psychopathy: A clinical construct in need of restraint? Journal of Forensic Psychology Practice, 8, 186–197</a:t>
            </a:r>
          </a:p>
          <a:p>
            <a:endParaRPr lang="en-GB" dirty="0"/>
          </a:p>
        </p:txBody>
      </p:sp>
      <p:pic>
        <p:nvPicPr>
          <p:cNvPr id="5" name="Audio 4">
            <a:hlinkClick r:id="" action="ppaction://media"/>
            <a:extLst>
              <a:ext uri="{FF2B5EF4-FFF2-40B4-BE49-F238E27FC236}">
                <a16:creationId xmlns:a16="http://schemas.microsoft.com/office/drawing/2014/main" id="{B6740138-F675-4225-99E7-214E9FF268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911234901"/>
      </p:ext>
    </p:extLst>
  </p:cSld>
  <p:clrMapOvr>
    <a:masterClrMapping/>
  </p:clrMapOvr>
  <mc:AlternateContent xmlns:mc="http://schemas.openxmlformats.org/markup-compatibility/2006">
    <mc:Choice xmlns:p14="http://schemas.microsoft.com/office/powerpoint/2010/main" Requires="p14">
      <p:transition spd="slow" p14:dur="2000" advTm="24290"/>
    </mc:Choice>
    <mc:Fallback>
      <p:transition spd="slow" advTm="24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74B74BF-F03F-4947-B63E-A0146306406E}"/>
              </a:ext>
            </a:extLst>
          </p:cNvPr>
          <p:cNvSpPr>
            <a:spLocks noGrp="1"/>
          </p:cNvSpPr>
          <p:nvPr>
            <p:ph type="title"/>
          </p:nvPr>
        </p:nvSpPr>
        <p:spPr>
          <a:xfrm>
            <a:off x="1198182" y="559813"/>
            <a:ext cx="3980254" cy="5577934"/>
          </a:xfrm>
        </p:spPr>
        <p:txBody>
          <a:bodyPr>
            <a:normAutofit/>
          </a:bodyPr>
          <a:lstStyle/>
          <a:p>
            <a:r>
              <a:rPr lang="en-GB" dirty="0"/>
              <a:t>In this video</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F11880C-BCA1-4876-A5DB-8DEFD6B1F1DA}"/>
              </a:ext>
            </a:extLst>
          </p:cNvPr>
          <p:cNvGraphicFramePr>
            <a:graphicFrameLocks noGrp="1"/>
          </p:cNvGraphicFramePr>
          <p:nvPr>
            <p:ph idx="1"/>
            <p:extLst>
              <p:ext uri="{D42A27DB-BD31-4B8C-83A1-F6EECF244321}">
                <p14:modId xmlns:p14="http://schemas.microsoft.com/office/powerpoint/2010/main" val="1131752298"/>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5954FE23-5E5F-401C-809D-588F754F2CC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1110937136"/>
      </p:ext>
    </p:extLst>
  </p:cSld>
  <p:clrMapOvr>
    <a:masterClrMapping/>
  </p:clrMapOvr>
  <mc:AlternateContent xmlns:mc="http://schemas.openxmlformats.org/markup-compatibility/2006">
    <mc:Choice xmlns:p14="http://schemas.microsoft.com/office/powerpoint/2010/main" Requires="p14">
      <p:transition spd="slow" p14:dur="2000" advTm="38839"/>
    </mc:Choice>
    <mc:Fallback>
      <p:transition spd="slow" advTm="38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1" name="Top Left">
            <a:extLst>
              <a:ext uri="{FF2B5EF4-FFF2-40B4-BE49-F238E27FC236}">
                <a16:creationId xmlns:a16="http://schemas.microsoft.com/office/drawing/2014/main" id="{14DEC4C2-FF1C-4A02-81A7-BCB494625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086"/>
            <a:ext cx="6711876" cy="4498887"/>
            <a:chOff x="-76200" y="-3086"/>
            <a:chExt cx="6711876" cy="4498887"/>
          </a:xfrm>
        </p:grpSpPr>
        <p:sp>
          <p:nvSpPr>
            <p:cNvPr id="12" name="Freeform: Shape 11">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4" name="Freeform: Shape 13">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4"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9525" cap="rnd">
                <a:solidFill>
                  <a:schemeClr val="accent2">
                    <a:alpha val="35000"/>
                  </a:schemeClr>
                </a:solidFill>
                <a:prstDash val="lgDash"/>
                <a:round/>
              </a:ln>
            </p:spPr>
            <p:txBody>
              <a:bodyPr rtlCol="0" anchor="ctr"/>
              <a:lstStyle/>
              <a:p>
                <a:endParaRPr lang="en-US"/>
              </a:p>
            </p:txBody>
          </p:sp>
        </p:grpSp>
      </p:grpSp>
      <p:grpSp>
        <p:nvGrpSpPr>
          <p:cNvPr id="39" name="Bottom Right">
            <a:extLst>
              <a:ext uri="{FF2B5EF4-FFF2-40B4-BE49-F238E27FC236}">
                <a16:creationId xmlns:a16="http://schemas.microsoft.com/office/drawing/2014/main" id="{A123D6C4-ECAE-4A6A-BBF9-0DE14764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0" name="Freeform: Shape 39">
              <a:extLst>
                <a:ext uri="{FF2B5EF4-FFF2-40B4-BE49-F238E27FC236}">
                  <a16:creationId xmlns:a16="http://schemas.microsoft.com/office/drawing/2014/main" id="{221B5BF0-9A2C-48C4-B61E-041B76319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41" name="Graphic 157">
              <a:extLst>
                <a:ext uri="{FF2B5EF4-FFF2-40B4-BE49-F238E27FC236}">
                  <a16:creationId xmlns:a16="http://schemas.microsoft.com/office/drawing/2014/main" id="{6E057D01-EFCE-465E-9BD4-C95D34BA64E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3" name="Freeform: Shape 42">
                <a:extLst>
                  <a:ext uri="{FF2B5EF4-FFF2-40B4-BE49-F238E27FC236}">
                    <a16:creationId xmlns:a16="http://schemas.microsoft.com/office/drawing/2014/main" id="{75A27398-CE92-4A19-8412-8B7ACCAD6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5AF9CCA-48EC-44CD-8A83-AE4EFA06E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365CA81-1B72-429C-A8DD-D360B8A58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1C79CF9-E729-4ACE-8267-89276F8CE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A2BFD27A-F2B0-407E-8CEE-081001B4F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7233A9D3-222B-46F8-8EFF-56CEAEBEC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DFDB48BC-A62B-4298-AC8D-3B21D6C00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2" name="Freeform: Shape 41">
              <a:extLst>
                <a:ext uri="{FF2B5EF4-FFF2-40B4-BE49-F238E27FC236}">
                  <a16:creationId xmlns:a16="http://schemas.microsoft.com/office/drawing/2014/main" id="{5071F2EC-A717-4C22-8446-B14C9D1A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18C5D52-6928-43D1-945A-202C0183C683}"/>
              </a:ext>
            </a:extLst>
          </p:cNvPr>
          <p:cNvSpPr>
            <a:spLocks noGrp="1"/>
          </p:cNvSpPr>
          <p:nvPr>
            <p:ph type="ctrTitle"/>
          </p:nvPr>
        </p:nvSpPr>
        <p:spPr>
          <a:xfrm>
            <a:off x="5001841" y="726641"/>
            <a:ext cx="5998193" cy="3187427"/>
          </a:xfrm>
        </p:spPr>
        <p:txBody>
          <a:bodyPr>
            <a:normAutofit/>
          </a:bodyPr>
          <a:lstStyle/>
          <a:p>
            <a:pPr algn="r"/>
            <a:r>
              <a:rPr lang="en-GB" sz="5400"/>
              <a:t>Issues with self-report</a:t>
            </a:r>
          </a:p>
        </p:txBody>
      </p:sp>
      <p:grpSp>
        <p:nvGrpSpPr>
          <p:cNvPr id="51"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2" name="Straight Connector 51">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Audio 3">
            <a:hlinkClick r:id="" action="ppaction://media"/>
            <a:extLst>
              <a:ext uri="{FF2B5EF4-FFF2-40B4-BE49-F238E27FC236}">
                <a16:creationId xmlns:a16="http://schemas.microsoft.com/office/drawing/2014/main" id="{07EA8B3C-C741-4CFE-9285-72EC2878A4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316804853"/>
      </p:ext>
    </p:extLst>
  </p:cSld>
  <p:clrMapOvr>
    <a:masterClrMapping/>
  </p:clrMapOvr>
  <mc:AlternateContent xmlns:mc="http://schemas.openxmlformats.org/markup-compatibility/2006">
    <mc:Choice xmlns:p14="http://schemas.microsoft.com/office/powerpoint/2010/main" Requires="p14">
      <p:transition spd="slow" p14:dur="2000" advTm="5331"/>
    </mc:Choice>
    <mc:Fallback>
      <p:transition spd="slow" advTm="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E60FF0E-B7B0-4AD5-8829-3CC2B6FF0E89}"/>
              </a:ext>
            </a:extLst>
          </p:cNvPr>
          <p:cNvSpPr>
            <a:spLocks noGrp="1"/>
          </p:cNvSpPr>
          <p:nvPr>
            <p:ph type="title"/>
          </p:nvPr>
        </p:nvSpPr>
        <p:spPr>
          <a:xfrm>
            <a:off x="1198182" y="559813"/>
            <a:ext cx="4987809" cy="1664573"/>
          </a:xfrm>
        </p:spPr>
        <p:txBody>
          <a:bodyPr>
            <a:normAutofit/>
          </a:bodyPr>
          <a:lstStyle/>
          <a:p>
            <a:r>
              <a:rPr lang="en-GB" dirty="0"/>
              <a:t>Self-report data</a:t>
            </a:r>
          </a:p>
        </p:txBody>
      </p:sp>
      <p:sp>
        <p:nvSpPr>
          <p:cNvPr id="8" name="Content Placeholder 7">
            <a:extLst>
              <a:ext uri="{FF2B5EF4-FFF2-40B4-BE49-F238E27FC236}">
                <a16:creationId xmlns:a16="http://schemas.microsoft.com/office/drawing/2014/main" id="{1EF7FE85-8875-4D04-91D2-228AFE5E2B2E}"/>
              </a:ext>
            </a:extLst>
          </p:cNvPr>
          <p:cNvSpPr>
            <a:spLocks noGrp="1"/>
          </p:cNvSpPr>
          <p:nvPr>
            <p:ph idx="1"/>
          </p:nvPr>
        </p:nvSpPr>
        <p:spPr>
          <a:xfrm>
            <a:off x="1185756" y="2384474"/>
            <a:ext cx="4987488" cy="3728613"/>
          </a:xfrm>
        </p:spPr>
        <p:txBody>
          <a:bodyPr>
            <a:normAutofit/>
          </a:bodyPr>
          <a:lstStyle/>
          <a:p>
            <a:r>
              <a:rPr lang="en-US" sz="2400" dirty="0"/>
              <a:t>Relies on the test takers own response</a:t>
            </a:r>
          </a:p>
          <a:p>
            <a:endParaRPr lang="en-US" sz="2400" dirty="0"/>
          </a:p>
          <a:p>
            <a:r>
              <a:rPr lang="en-US" sz="2400" dirty="0"/>
              <a:t>Gathered via pen/pencil or electronic formats</a:t>
            </a:r>
          </a:p>
          <a:p>
            <a:endParaRPr lang="en-US" sz="2400" dirty="0"/>
          </a:p>
          <a:p>
            <a:r>
              <a:rPr lang="en-US" sz="2400" dirty="0"/>
              <a:t>Not observation</a:t>
            </a:r>
          </a:p>
        </p:txBody>
      </p:sp>
      <p:pic>
        <p:nvPicPr>
          <p:cNvPr id="4" name="Content Placeholder 3">
            <a:extLst>
              <a:ext uri="{FF2B5EF4-FFF2-40B4-BE49-F238E27FC236}">
                <a16:creationId xmlns:a16="http://schemas.microsoft.com/office/drawing/2014/main" id="{00AD422D-E4F7-4D82-BBB9-D188D952A2DD}"/>
              </a:ext>
            </a:extLst>
          </p:cNvPr>
          <p:cNvPicPr>
            <a:picLocks noChangeAspect="1"/>
          </p:cNvPicPr>
          <p:nvPr/>
        </p:nvPicPr>
        <p:blipFill rotWithShape="1">
          <a:blip r:embed="rId5"/>
          <a:srcRect r="2"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5"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Audio 5">
            <a:hlinkClick r:id="" action="ppaction://media"/>
            <a:extLst>
              <a:ext uri="{FF2B5EF4-FFF2-40B4-BE49-F238E27FC236}">
                <a16:creationId xmlns:a16="http://schemas.microsoft.com/office/drawing/2014/main" id="{151237C7-68C2-41FB-8342-405C4DC100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3712950900"/>
      </p:ext>
    </p:extLst>
  </p:cSld>
  <p:clrMapOvr>
    <a:masterClrMapping/>
  </p:clrMapOvr>
  <mc:AlternateContent xmlns:mc="http://schemas.openxmlformats.org/markup-compatibility/2006">
    <mc:Choice xmlns:p14="http://schemas.microsoft.com/office/powerpoint/2010/main" Requires="p14">
      <p:transition spd="slow" p14:dur="2000" advTm="53691"/>
    </mc:Choice>
    <mc:Fallback>
      <p:transition spd="slow" advTm="53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0" name="Rectangle 8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2" name="Top left">
            <a:extLst>
              <a:ext uri="{FF2B5EF4-FFF2-40B4-BE49-F238E27FC236}">
                <a16:creationId xmlns:a16="http://schemas.microsoft.com/office/drawing/2014/main" id="{5089F41F-380F-4E05-9A56-4C8F456E81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3" name="Freeform: Shape 92">
              <a:extLst>
                <a:ext uri="{FF2B5EF4-FFF2-40B4-BE49-F238E27FC236}">
                  <a16:creationId xmlns:a16="http://schemas.microsoft.com/office/drawing/2014/main" id="{AA95964E-B60E-42AA-AAF3-91A4345B3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4" name="Freeform: Shape 93">
              <a:extLst>
                <a:ext uri="{FF2B5EF4-FFF2-40B4-BE49-F238E27FC236}">
                  <a16:creationId xmlns:a16="http://schemas.microsoft.com/office/drawing/2014/main" id="{6C9A41BA-B255-49A5-9A9C-46B951135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A5076F12-9630-46F2-ADAF-617D35489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81DD2B33-B10F-441B-A5DE-95F578BE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E1C0380C-3C12-4AD4-A59D-9F4A5B527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4012F9BC-0D26-4714-96A0-BB74332F9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70BDD384-5C35-40DD-81BD-260F7CD7C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B9813DFC-2118-4F9F-B162-1DD0A32B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56F30B5-A7F2-4D7F-9103-E689CADA3C60}"/>
              </a:ext>
            </a:extLst>
          </p:cNvPr>
          <p:cNvSpPr>
            <a:spLocks noGrp="1"/>
          </p:cNvSpPr>
          <p:nvPr>
            <p:ph type="title"/>
          </p:nvPr>
        </p:nvSpPr>
        <p:spPr>
          <a:xfrm>
            <a:off x="1198182" y="559813"/>
            <a:ext cx="4814412" cy="1664573"/>
          </a:xfrm>
        </p:spPr>
        <p:txBody>
          <a:bodyPr>
            <a:normAutofit/>
          </a:bodyPr>
          <a:lstStyle/>
          <a:p>
            <a:r>
              <a:rPr lang="en-GB"/>
              <a:t>Social desirability </a:t>
            </a:r>
            <a:endParaRPr lang="en-GB" dirty="0"/>
          </a:p>
        </p:txBody>
      </p:sp>
      <p:sp>
        <p:nvSpPr>
          <p:cNvPr id="8" name="Content Placeholder 7">
            <a:extLst>
              <a:ext uri="{FF2B5EF4-FFF2-40B4-BE49-F238E27FC236}">
                <a16:creationId xmlns:a16="http://schemas.microsoft.com/office/drawing/2014/main" id="{FB725C5A-126C-4747-B2C0-0B126119F42D}"/>
              </a:ext>
            </a:extLst>
          </p:cNvPr>
          <p:cNvSpPr>
            <a:spLocks noGrp="1"/>
          </p:cNvSpPr>
          <p:nvPr>
            <p:ph idx="1"/>
          </p:nvPr>
        </p:nvSpPr>
        <p:spPr>
          <a:xfrm>
            <a:off x="1185756" y="2384474"/>
            <a:ext cx="4814102" cy="3728613"/>
          </a:xfrm>
        </p:spPr>
        <p:txBody>
          <a:bodyPr>
            <a:normAutofit/>
          </a:bodyPr>
          <a:lstStyle/>
          <a:p>
            <a:r>
              <a:rPr lang="en-US" sz="2000" dirty="0"/>
              <a:t>Tendency to report an answer in a way deemed more socially acceptable than the test taker feels their ‘true response’ would be.</a:t>
            </a:r>
          </a:p>
          <a:p>
            <a:endParaRPr lang="en-US" sz="2000" dirty="0"/>
          </a:p>
          <a:p>
            <a:r>
              <a:rPr lang="en-US" sz="2000" dirty="0"/>
              <a:t>Can be reduced through standardized test administration</a:t>
            </a:r>
          </a:p>
        </p:txBody>
      </p:sp>
      <p:pic>
        <p:nvPicPr>
          <p:cNvPr id="4" name="Content Placeholder 3" descr="Icon&#10;&#10;Description automatically generated">
            <a:extLst>
              <a:ext uri="{FF2B5EF4-FFF2-40B4-BE49-F238E27FC236}">
                <a16:creationId xmlns:a16="http://schemas.microsoft.com/office/drawing/2014/main" id="{8EA7D907-7365-4DAA-A46D-E304D4ADDA9A}"/>
              </a:ext>
            </a:extLst>
          </p:cNvPr>
          <p:cNvPicPr>
            <a:picLocks noChangeAspect="1"/>
          </p:cNvPicPr>
          <p:nvPr/>
        </p:nvPicPr>
        <p:blipFill>
          <a:blip r:embed="rId5"/>
          <a:stretch>
            <a:fillRect/>
          </a:stretch>
        </p:blipFill>
        <p:spPr>
          <a:xfrm>
            <a:off x="6626806" y="1020267"/>
            <a:ext cx="4817466" cy="4817466"/>
          </a:xfrm>
          <a:prstGeom prst="rect">
            <a:avLst/>
          </a:prstGeom>
        </p:spPr>
      </p:pic>
      <p:grpSp>
        <p:nvGrpSpPr>
          <p:cNvPr id="102" name="Bottom Right">
            <a:extLst>
              <a:ext uri="{FF2B5EF4-FFF2-40B4-BE49-F238E27FC236}">
                <a16:creationId xmlns:a16="http://schemas.microsoft.com/office/drawing/2014/main" id="{FF8C87E7-85A6-4119-B524-84AA9C0AAB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3" name="Freeform: Shape 102">
              <a:extLst>
                <a:ext uri="{FF2B5EF4-FFF2-40B4-BE49-F238E27FC236}">
                  <a16:creationId xmlns:a16="http://schemas.microsoft.com/office/drawing/2014/main" id="{6795C3BD-3FC3-4E1B-AD87-32CDB6EEC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4" name="Graphic 157">
              <a:extLst>
                <a:ext uri="{FF2B5EF4-FFF2-40B4-BE49-F238E27FC236}">
                  <a16:creationId xmlns:a16="http://schemas.microsoft.com/office/drawing/2014/main" id="{48C556CD-2C4A-474F-9FF7-77BBE788F6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6" name="Freeform: Shape 105">
                <a:extLst>
                  <a:ext uri="{FF2B5EF4-FFF2-40B4-BE49-F238E27FC236}">
                    <a16:creationId xmlns:a16="http://schemas.microsoft.com/office/drawing/2014/main" id="{15ADB469-31B7-4DEF-BB35-B16F50DBE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5B70D859-00C6-4B2A-934C-68F32BA7C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8AC0917A-2A49-4846-9772-79EEA1C99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4DD6C017-B6D4-4DDE-90B4-DBA925B48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330A4B39-910B-4EB2-997D-208FB20D1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05DCA9C3-2763-4D68-BBAE-82D1DA0E9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756A41BA-B004-4C26-806A-B2AAA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5" name="Freeform: Shape 104">
              <a:extLst>
                <a:ext uri="{FF2B5EF4-FFF2-40B4-BE49-F238E27FC236}">
                  <a16:creationId xmlns:a16="http://schemas.microsoft.com/office/drawing/2014/main" id="{660C5622-37F7-4A22-A941-BAAFD864F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 name="Audio 11">
            <a:hlinkClick r:id="" action="ppaction://media"/>
            <a:extLst>
              <a:ext uri="{FF2B5EF4-FFF2-40B4-BE49-F238E27FC236}">
                <a16:creationId xmlns:a16="http://schemas.microsoft.com/office/drawing/2014/main" id="{E8593D3E-4EBF-4FE6-A4F1-C1D2434016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1728398879"/>
      </p:ext>
    </p:extLst>
  </p:cSld>
  <p:clrMapOvr>
    <a:masterClrMapping/>
  </p:clrMapOvr>
  <mc:AlternateContent xmlns:mc="http://schemas.openxmlformats.org/markup-compatibility/2006">
    <mc:Choice xmlns:p14="http://schemas.microsoft.com/office/powerpoint/2010/main" Requires="p14">
      <p:transition spd="slow" p14:dur="2000" advTm="94888"/>
    </mc:Choice>
    <mc:Fallback>
      <p:transition spd="slow" advTm="94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609D1F1-8E83-481E-A367-1EF1FE3758F7}"/>
              </a:ext>
            </a:extLst>
          </p:cNvPr>
          <p:cNvSpPr>
            <a:spLocks noGrp="1"/>
          </p:cNvSpPr>
          <p:nvPr>
            <p:ph type="title"/>
          </p:nvPr>
        </p:nvSpPr>
        <p:spPr>
          <a:xfrm>
            <a:off x="1198182" y="559813"/>
            <a:ext cx="4987809" cy="1664573"/>
          </a:xfrm>
        </p:spPr>
        <p:txBody>
          <a:bodyPr>
            <a:normAutofit/>
          </a:bodyPr>
          <a:lstStyle/>
          <a:p>
            <a:r>
              <a:rPr lang="en-GB" dirty="0"/>
              <a:t>Random responding</a:t>
            </a:r>
          </a:p>
        </p:txBody>
      </p:sp>
      <p:sp>
        <p:nvSpPr>
          <p:cNvPr id="3" name="Content Placeholder 2">
            <a:extLst>
              <a:ext uri="{FF2B5EF4-FFF2-40B4-BE49-F238E27FC236}">
                <a16:creationId xmlns:a16="http://schemas.microsoft.com/office/drawing/2014/main" id="{8D51CCDE-9AB0-47FE-A53E-1B6E39D2833E}"/>
              </a:ext>
            </a:extLst>
          </p:cNvPr>
          <p:cNvSpPr>
            <a:spLocks noGrp="1"/>
          </p:cNvSpPr>
          <p:nvPr>
            <p:ph idx="1"/>
          </p:nvPr>
        </p:nvSpPr>
        <p:spPr>
          <a:xfrm>
            <a:off x="1185756" y="2384474"/>
            <a:ext cx="4987488" cy="3728613"/>
          </a:xfrm>
        </p:spPr>
        <p:txBody>
          <a:bodyPr>
            <a:normAutofit/>
          </a:bodyPr>
          <a:lstStyle/>
          <a:p>
            <a:r>
              <a:rPr lang="en-GB" sz="1800" dirty="0"/>
              <a:t>Test takers may select responses as random </a:t>
            </a:r>
          </a:p>
          <a:p>
            <a:endParaRPr lang="en-GB" sz="1800" dirty="0"/>
          </a:p>
          <a:p>
            <a:r>
              <a:rPr lang="en-GB" sz="1800" dirty="0"/>
              <a:t>This may be due to low motivation or coercion to complete the measure</a:t>
            </a:r>
          </a:p>
          <a:p>
            <a:endParaRPr lang="en-GB" sz="1800" dirty="0"/>
          </a:p>
          <a:p>
            <a:r>
              <a:rPr lang="en-GB" sz="1800" dirty="0"/>
              <a:t>Infrequency scales could be introduced to identify random responses</a:t>
            </a:r>
          </a:p>
        </p:txBody>
      </p:sp>
      <p:pic>
        <p:nvPicPr>
          <p:cNvPr id="4" name="Picture 3">
            <a:extLst>
              <a:ext uri="{FF2B5EF4-FFF2-40B4-BE49-F238E27FC236}">
                <a16:creationId xmlns:a16="http://schemas.microsoft.com/office/drawing/2014/main" id="{39A082B5-BBCC-4F98-91D3-069FDCC3E3F9}"/>
              </a:ext>
            </a:extLst>
          </p:cNvPr>
          <p:cNvPicPr>
            <a:picLocks noChangeAspect="1"/>
          </p:cNvPicPr>
          <p:nvPr/>
        </p:nvPicPr>
        <p:blipFill rotWithShape="1">
          <a:blip r:embed="rId6"/>
          <a:srcRect r="2" b="2"/>
          <a:stretch/>
        </p:blipFill>
        <p:spPr>
          <a:xfrm>
            <a:off x="6868331"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angle 4">
            <a:extLst>
              <a:ext uri="{FF2B5EF4-FFF2-40B4-BE49-F238E27FC236}">
                <a16:creationId xmlns:a16="http://schemas.microsoft.com/office/drawing/2014/main" id="{6FBACD1B-8878-4815-B939-56C558E366A3}"/>
              </a:ext>
            </a:extLst>
          </p:cNvPr>
          <p:cNvSpPr/>
          <p:nvPr/>
        </p:nvSpPr>
        <p:spPr>
          <a:xfrm>
            <a:off x="2685098" y="2362589"/>
            <a:ext cx="5544501" cy="2148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r>
              <a:rPr lang="en-GB" sz="2400" dirty="0"/>
              <a:t>“I am answering a survey right now”</a:t>
            </a:r>
          </a:p>
        </p:txBody>
      </p:sp>
      <p:sp>
        <p:nvSpPr>
          <p:cNvPr id="6" name="Cloud 5">
            <a:extLst>
              <a:ext uri="{FF2B5EF4-FFF2-40B4-BE49-F238E27FC236}">
                <a16:creationId xmlns:a16="http://schemas.microsoft.com/office/drawing/2014/main" id="{E1BC4601-CD03-461E-AD21-E7F69261AF48}"/>
              </a:ext>
            </a:extLst>
          </p:cNvPr>
          <p:cNvSpPr/>
          <p:nvPr/>
        </p:nvSpPr>
        <p:spPr>
          <a:xfrm>
            <a:off x="6136115" y="3108258"/>
            <a:ext cx="4552339" cy="308196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Agree or Strongly Agree</a:t>
            </a:r>
          </a:p>
          <a:p>
            <a:pPr algn="ctr"/>
            <a:r>
              <a:rPr lang="en-GB" b="1" dirty="0"/>
              <a:t>= Clear correct answer</a:t>
            </a:r>
          </a:p>
        </p:txBody>
      </p:sp>
      <p:pic>
        <p:nvPicPr>
          <p:cNvPr id="12" name="Audio 11">
            <a:hlinkClick r:id="" action="ppaction://media"/>
            <a:extLst>
              <a:ext uri="{FF2B5EF4-FFF2-40B4-BE49-F238E27FC236}">
                <a16:creationId xmlns:a16="http://schemas.microsoft.com/office/drawing/2014/main" id="{3B4722B9-2626-46E3-A3F7-F15CAF246D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44288" y="6110288"/>
            <a:ext cx="531812" cy="531812"/>
          </a:xfrm>
          <a:prstGeom prst="rect">
            <a:avLst/>
          </a:prstGeom>
        </p:spPr>
      </p:pic>
    </p:spTree>
    <p:custDataLst>
      <p:tags r:id="rId1"/>
    </p:custDataLst>
    <p:extLst>
      <p:ext uri="{BB962C8B-B14F-4D97-AF65-F5344CB8AC3E}">
        <p14:creationId xmlns:p14="http://schemas.microsoft.com/office/powerpoint/2010/main" val="1065859343"/>
      </p:ext>
    </p:extLst>
  </p:cSld>
  <p:clrMapOvr>
    <a:masterClrMapping/>
  </p:clrMapOvr>
  <mc:AlternateContent xmlns:mc="http://schemas.openxmlformats.org/markup-compatibility/2006">
    <mc:Choice xmlns:p14="http://schemas.microsoft.com/office/powerpoint/2010/main" Requires="p14">
      <p:transition spd="slow" p14:dur="2000" advTm="95228"/>
    </mc:Choice>
    <mc:Fallback>
      <p:transition spd="slow" advTm="95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2"/>
                </p:tgtEl>
              </p:cMediaNode>
            </p:audio>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Rectangle 3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A66E1A5-BEB5-4709-9889-3174597FF0E6}"/>
              </a:ext>
            </a:extLst>
          </p:cNvPr>
          <p:cNvSpPr>
            <a:spLocks noGrp="1"/>
          </p:cNvSpPr>
          <p:nvPr>
            <p:ph type="title"/>
          </p:nvPr>
        </p:nvSpPr>
        <p:spPr>
          <a:xfrm>
            <a:off x="6179406" y="559813"/>
            <a:ext cx="4814412" cy="1664573"/>
          </a:xfrm>
        </p:spPr>
        <p:txBody>
          <a:bodyPr>
            <a:normAutofit/>
          </a:bodyPr>
          <a:lstStyle/>
          <a:p>
            <a:r>
              <a:rPr lang="en-GB" dirty="0"/>
              <a:t>Central tendency</a:t>
            </a:r>
          </a:p>
        </p:txBody>
      </p:sp>
      <p:pic>
        <p:nvPicPr>
          <p:cNvPr id="4" name="Picture 3">
            <a:extLst>
              <a:ext uri="{FF2B5EF4-FFF2-40B4-BE49-F238E27FC236}">
                <a16:creationId xmlns:a16="http://schemas.microsoft.com/office/drawing/2014/main" id="{F8CB0199-CDDE-4A69-B500-2BEF99E7E317}"/>
              </a:ext>
            </a:extLst>
          </p:cNvPr>
          <p:cNvPicPr>
            <a:picLocks noChangeAspect="1"/>
          </p:cNvPicPr>
          <p:nvPr/>
        </p:nvPicPr>
        <p:blipFill>
          <a:blip r:embed="rId5"/>
          <a:stretch>
            <a:fillRect/>
          </a:stretch>
        </p:blipFill>
        <p:spPr>
          <a:xfrm>
            <a:off x="365807" y="2025700"/>
            <a:ext cx="6543593" cy="3111216"/>
          </a:xfrm>
          <a:prstGeom prst="rect">
            <a:avLst/>
          </a:prstGeom>
        </p:spPr>
      </p:pic>
      <p:grpSp>
        <p:nvGrpSpPr>
          <p:cNvPr id="66" name="Top left">
            <a:extLst>
              <a:ext uri="{FF2B5EF4-FFF2-40B4-BE49-F238E27FC236}">
                <a16:creationId xmlns:a16="http://schemas.microsoft.com/office/drawing/2014/main" id="{49EBBDF7-403B-404C-AE65-6529C47977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67" name="Freeform: Shape 42">
              <a:extLst>
                <a:ext uri="{FF2B5EF4-FFF2-40B4-BE49-F238E27FC236}">
                  <a16:creationId xmlns:a16="http://schemas.microsoft.com/office/drawing/2014/main" id="{B45E4DDE-DABB-4541-B044-FC38949E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8" name="Freeform: Shape 43">
              <a:extLst>
                <a:ext uri="{FF2B5EF4-FFF2-40B4-BE49-F238E27FC236}">
                  <a16:creationId xmlns:a16="http://schemas.microsoft.com/office/drawing/2014/main" id="{22D357AD-5163-45F3-A5C7-FD3351A90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9" name="Freeform: Shape 44">
              <a:extLst>
                <a:ext uri="{FF2B5EF4-FFF2-40B4-BE49-F238E27FC236}">
                  <a16:creationId xmlns:a16="http://schemas.microsoft.com/office/drawing/2014/main" id="{8886A53D-82B1-4C65-9DED-59358265B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45">
              <a:extLst>
                <a:ext uri="{FF2B5EF4-FFF2-40B4-BE49-F238E27FC236}">
                  <a16:creationId xmlns:a16="http://schemas.microsoft.com/office/drawing/2014/main" id="{B6200E88-1288-40E7-9A66-D513E6CA5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46">
              <a:extLst>
                <a:ext uri="{FF2B5EF4-FFF2-40B4-BE49-F238E27FC236}">
                  <a16:creationId xmlns:a16="http://schemas.microsoft.com/office/drawing/2014/main" id="{CB4E4D96-95D8-43F4-90B2-25AC6F6A0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47">
              <a:extLst>
                <a:ext uri="{FF2B5EF4-FFF2-40B4-BE49-F238E27FC236}">
                  <a16:creationId xmlns:a16="http://schemas.microsoft.com/office/drawing/2014/main" id="{6951A656-8684-49D3-8C63-5513CD7B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3" name="Freeform: Shape 48">
              <a:extLst>
                <a:ext uri="{FF2B5EF4-FFF2-40B4-BE49-F238E27FC236}">
                  <a16:creationId xmlns:a16="http://schemas.microsoft.com/office/drawing/2014/main" id="{B248A156-06F4-42AE-871D-4535FF097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49">
              <a:extLst>
                <a:ext uri="{FF2B5EF4-FFF2-40B4-BE49-F238E27FC236}">
                  <a16:creationId xmlns:a16="http://schemas.microsoft.com/office/drawing/2014/main" id="{01FD1AA9-14F8-45A8-88C0-28DC94ED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75" name="Bottom Right">
            <a:extLst>
              <a:ext uri="{FF2B5EF4-FFF2-40B4-BE49-F238E27FC236}">
                <a16:creationId xmlns:a16="http://schemas.microsoft.com/office/drawing/2014/main" id="{1C0BEBF8-7FFB-422A-98F0-90FF9E7F3C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6" name="Freeform: Shape 52">
              <a:extLst>
                <a:ext uri="{FF2B5EF4-FFF2-40B4-BE49-F238E27FC236}">
                  <a16:creationId xmlns:a16="http://schemas.microsoft.com/office/drawing/2014/main" id="{F1B94AB3-A0D6-4DB5-9006-C7F2ABD8A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4" name="Graphic 157">
              <a:extLst>
                <a:ext uri="{FF2B5EF4-FFF2-40B4-BE49-F238E27FC236}">
                  <a16:creationId xmlns:a16="http://schemas.microsoft.com/office/drawing/2014/main" id="{C59F5611-23BC-435A-A5C0-D4DD8912772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7" name="Freeform: Shape 55">
                <a:extLst>
                  <a:ext uri="{FF2B5EF4-FFF2-40B4-BE49-F238E27FC236}">
                    <a16:creationId xmlns:a16="http://schemas.microsoft.com/office/drawing/2014/main" id="{713287DA-BE38-4656-B32C-F10B005F0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56">
                <a:extLst>
                  <a:ext uri="{FF2B5EF4-FFF2-40B4-BE49-F238E27FC236}">
                    <a16:creationId xmlns:a16="http://schemas.microsoft.com/office/drawing/2014/main" id="{FBBFD07E-A2BD-4A54-B194-B784DF265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57">
                <a:extLst>
                  <a:ext uri="{FF2B5EF4-FFF2-40B4-BE49-F238E27FC236}">
                    <a16:creationId xmlns:a16="http://schemas.microsoft.com/office/drawing/2014/main" id="{719B4517-9BB8-4C32-B87D-F5E8CD477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58">
                <a:extLst>
                  <a:ext uri="{FF2B5EF4-FFF2-40B4-BE49-F238E27FC236}">
                    <a16:creationId xmlns:a16="http://schemas.microsoft.com/office/drawing/2014/main" id="{EBA9DD75-9D79-4D26-8A36-B5D9BBA74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59">
                <a:extLst>
                  <a:ext uri="{FF2B5EF4-FFF2-40B4-BE49-F238E27FC236}">
                    <a16:creationId xmlns:a16="http://schemas.microsoft.com/office/drawing/2014/main" id="{B4EFBFDC-6A43-4413-AC75-13861B0D4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60">
                <a:extLst>
                  <a:ext uri="{FF2B5EF4-FFF2-40B4-BE49-F238E27FC236}">
                    <a16:creationId xmlns:a16="http://schemas.microsoft.com/office/drawing/2014/main" id="{7236E5D8-45CC-41FA-A68C-608422971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61">
                <a:extLst>
                  <a:ext uri="{FF2B5EF4-FFF2-40B4-BE49-F238E27FC236}">
                    <a16:creationId xmlns:a16="http://schemas.microsoft.com/office/drawing/2014/main" id="{24BED8DA-C8A2-4323-A230-5D354066C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4" name="Freeform: Shape 54">
              <a:extLst>
                <a:ext uri="{FF2B5EF4-FFF2-40B4-BE49-F238E27FC236}">
                  <a16:creationId xmlns:a16="http://schemas.microsoft.com/office/drawing/2014/main" id="{AA700AC1-CD4C-4962-B47B-92CDE218A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7AE205DA-4048-4383-BE9C-C38AF6ED4B30}"/>
              </a:ext>
            </a:extLst>
          </p:cNvPr>
          <p:cNvSpPr>
            <a:spLocks noGrp="1"/>
          </p:cNvSpPr>
          <p:nvPr>
            <p:ph idx="1"/>
          </p:nvPr>
        </p:nvSpPr>
        <p:spPr>
          <a:xfrm>
            <a:off x="7071922" y="2308384"/>
            <a:ext cx="4814102" cy="3728613"/>
          </a:xfrm>
        </p:spPr>
        <p:txBody>
          <a:bodyPr>
            <a:normAutofit/>
          </a:bodyPr>
          <a:lstStyle/>
          <a:p>
            <a:r>
              <a:rPr lang="en-GB" sz="1800" dirty="0"/>
              <a:t>Name given when test takers always choose the central option</a:t>
            </a:r>
          </a:p>
          <a:p>
            <a:endParaRPr lang="en-GB" sz="1800" dirty="0"/>
          </a:p>
          <a:p>
            <a:r>
              <a:rPr lang="en-GB" sz="1800" dirty="0"/>
              <a:t>May reflect uncertainty in responses</a:t>
            </a:r>
          </a:p>
          <a:p>
            <a:endParaRPr lang="en-GB" sz="1800" dirty="0"/>
          </a:p>
          <a:p>
            <a:r>
              <a:rPr lang="en-GB" sz="1800" dirty="0"/>
              <a:t>Careful wording of items may help to reduce this</a:t>
            </a:r>
          </a:p>
        </p:txBody>
      </p:sp>
      <p:pic>
        <p:nvPicPr>
          <p:cNvPr id="6" name="Audio 5">
            <a:hlinkClick r:id="" action="ppaction://media"/>
            <a:extLst>
              <a:ext uri="{FF2B5EF4-FFF2-40B4-BE49-F238E27FC236}">
                <a16:creationId xmlns:a16="http://schemas.microsoft.com/office/drawing/2014/main" id="{556873B2-0FA6-4B95-A5F1-340B1FFE8B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204598126"/>
      </p:ext>
    </p:extLst>
  </p:cSld>
  <p:clrMapOvr>
    <a:masterClrMapping/>
  </p:clrMapOvr>
  <mc:AlternateContent xmlns:mc="http://schemas.openxmlformats.org/markup-compatibility/2006">
    <mc:Choice xmlns:p14="http://schemas.microsoft.com/office/powerpoint/2010/main" Requires="p14">
      <p:transition spd="slow" p14:dur="2000" advTm="48849"/>
    </mc:Choice>
    <mc:Fallback>
      <p:transition spd="slow" advTm="48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8638C4-229F-4EA3-8073-1DA25B97D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id="{DA749183-2754-493F-87B0-F3C915846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1" name="Top Left">
            <a:extLst>
              <a:ext uri="{FF2B5EF4-FFF2-40B4-BE49-F238E27FC236}">
                <a16:creationId xmlns:a16="http://schemas.microsoft.com/office/drawing/2014/main" id="{C2AA28E9-5E96-454C-B3A3-343E8B0434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75" y="-3086"/>
            <a:ext cx="7738724" cy="4236672"/>
            <a:chOff x="33675" y="-3086"/>
            <a:chExt cx="7738724" cy="4236672"/>
          </a:xfrm>
        </p:grpSpPr>
        <p:sp>
          <p:nvSpPr>
            <p:cNvPr id="12" name="Freeform: Shape 11">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540A1A68-6751-47E2-96DB-9CF484DDC8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007" y="29304"/>
              <a:ext cx="7730392" cy="4204282"/>
            </a:xfrm>
            <a:custGeom>
              <a:avLst/>
              <a:gdLst>
                <a:gd name="connsiteX0" fmla="*/ 425663 w 8845428"/>
                <a:gd name="connsiteY0" fmla="*/ 0 h 4810710"/>
                <a:gd name="connsiteX1" fmla="*/ 277263 w 8845428"/>
                <a:gd name="connsiteY1" fmla="*/ 200882 h 4810710"/>
                <a:gd name="connsiteX2" fmla="*/ 155629 w 8845428"/>
                <a:gd name="connsiteY2" fmla="*/ 472154 h 4810710"/>
                <a:gd name="connsiteX3" fmla="*/ 55998 w 8845428"/>
                <a:gd name="connsiteY3" fmla="*/ 785336 h 4810710"/>
                <a:gd name="connsiteX4" fmla="*/ 6182 w 8845428"/>
                <a:gd name="connsiteY4" fmla="*/ 1154335 h 4810710"/>
                <a:gd name="connsiteX5" fmla="*/ 6182 w 8845428"/>
                <a:gd name="connsiteY5" fmla="*/ 1577245 h 4810710"/>
                <a:gd name="connsiteX6" fmla="*/ 59998 w 8845428"/>
                <a:gd name="connsiteY6" fmla="*/ 1960245 h 4810710"/>
                <a:gd name="connsiteX7" fmla="*/ 187633 w 8845428"/>
                <a:gd name="connsiteY7" fmla="*/ 2261426 h 4810710"/>
                <a:gd name="connsiteX8" fmla="*/ 365084 w 8845428"/>
                <a:gd name="connsiteY8" fmla="*/ 2474881 h 4810710"/>
                <a:gd name="connsiteX9" fmla="*/ 642261 w 8845428"/>
                <a:gd name="connsiteY9" fmla="*/ 2658428 h 4810710"/>
                <a:gd name="connsiteX10" fmla="*/ 965254 w 8845428"/>
                <a:gd name="connsiteY10" fmla="*/ 2770156 h 4810710"/>
                <a:gd name="connsiteX11" fmla="*/ 1312155 w 8845428"/>
                <a:gd name="connsiteY11" fmla="*/ 2812066 h 4810710"/>
                <a:gd name="connsiteX12" fmla="*/ 1493606 w 8845428"/>
                <a:gd name="connsiteY12" fmla="*/ 2877884 h 4810710"/>
                <a:gd name="connsiteX13" fmla="*/ 1700965 w 8845428"/>
                <a:gd name="connsiteY13" fmla="*/ 3085338 h 4810710"/>
                <a:gd name="connsiteX14" fmla="*/ 1856508 w 8845428"/>
                <a:gd name="connsiteY14" fmla="*/ 3320701 h 4810710"/>
                <a:gd name="connsiteX15" fmla="*/ 1968141 w 8845428"/>
                <a:gd name="connsiteY15" fmla="*/ 3460337 h 4810710"/>
                <a:gd name="connsiteX16" fmla="*/ 2147593 w 8845428"/>
                <a:gd name="connsiteY16" fmla="*/ 3544157 h 4810710"/>
                <a:gd name="connsiteX17" fmla="*/ 2492493 w 8845428"/>
                <a:gd name="connsiteY17" fmla="*/ 3544157 h 4810710"/>
                <a:gd name="connsiteX18" fmla="*/ 2729760 w 8845428"/>
                <a:gd name="connsiteY18" fmla="*/ 3544157 h 4810710"/>
                <a:gd name="connsiteX19" fmla="*/ 2865301 w 8845428"/>
                <a:gd name="connsiteY19" fmla="*/ 3627978 h 4810710"/>
                <a:gd name="connsiteX20" fmla="*/ 2984935 w 8845428"/>
                <a:gd name="connsiteY20" fmla="*/ 3773615 h 4810710"/>
                <a:gd name="connsiteX21" fmla="*/ 3126477 w 8845428"/>
                <a:gd name="connsiteY21" fmla="*/ 3995071 h 4810710"/>
                <a:gd name="connsiteX22" fmla="*/ 3293926 w 8845428"/>
                <a:gd name="connsiteY22" fmla="*/ 4348163 h 4810710"/>
                <a:gd name="connsiteX23" fmla="*/ 3445469 w 8845428"/>
                <a:gd name="connsiteY23" fmla="*/ 4623435 h 4810710"/>
                <a:gd name="connsiteX24" fmla="*/ 3549196 w 8845428"/>
                <a:gd name="connsiteY24" fmla="*/ 4727163 h 4810710"/>
                <a:gd name="connsiteX25" fmla="*/ 3953913 w 8845428"/>
                <a:gd name="connsiteY25" fmla="*/ 4773073 h 4810710"/>
                <a:gd name="connsiteX26" fmla="*/ 4406542 w 8845428"/>
                <a:gd name="connsiteY26" fmla="*/ 4729163 h 4810710"/>
                <a:gd name="connsiteX27" fmla="*/ 4573991 w 8845428"/>
                <a:gd name="connsiteY27" fmla="*/ 4709256 h 4810710"/>
                <a:gd name="connsiteX28" fmla="*/ 4873076 w 8845428"/>
                <a:gd name="connsiteY28" fmla="*/ 4767072 h 4810710"/>
                <a:gd name="connsiteX29" fmla="*/ 5184163 w 8845428"/>
                <a:gd name="connsiteY29" fmla="*/ 4808982 h 4810710"/>
                <a:gd name="connsiteX30" fmla="*/ 5467246 w 8845428"/>
                <a:gd name="connsiteY30" fmla="*/ 4783074 h 4810710"/>
                <a:gd name="connsiteX31" fmla="*/ 5740422 w 8845428"/>
                <a:gd name="connsiteY31" fmla="*/ 4627436 h 4810710"/>
                <a:gd name="connsiteX32" fmla="*/ 5967689 w 8845428"/>
                <a:gd name="connsiteY32" fmla="*/ 4415981 h 4810710"/>
                <a:gd name="connsiteX33" fmla="*/ 6312589 w 8845428"/>
                <a:gd name="connsiteY33" fmla="*/ 4038981 h 4810710"/>
                <a:gd name="connsiteX34" fmla="*/ 6619675 w 8845428"/>
                <a:gd name="connsiteY34" fmla="*/ 3701891 h 4810710"/>
                <a:gd name="connsiteX35" fmla="*/ 7040395 w 8845428"/>
                <a:gd name="connsiteY35" fmla="*/ 3249073 h 4810710"/>
                <a:gd name="connsiteX36" fmla="*/ 7299570 w 8845428"/>
                <a:gd name="connsiteY36" fmla="*/ 2881979 h 4810710"/>
                <a:gd name="connsiteX37" fmla="*/ 7536838 w 8845428"/>
                <a:gd name="connsiteY37" fmla="*/ 2417159 h 4810710"/>
                <a:gd name="connsiteX38" fmla="*/ 7708288 w 8845428"/>
                <a:gd name="connsiteY38" fmla="*/ 2113979 h 4810710"/>
                <a:gd name="connsiteX39" fmla="*/ 7957557 w 8845428"/>
                <a:gd name="connsiteY39" fmla="*/ 1880616 h 4810710"/>
                <a:gd name="connsiteX40" fmla="*/ 8258642 w 8845428"/>
                <a:gd name="connsiteY40" fmla="*/ 1621250 h 4810710"/>
                <a:gd name="connsiteX41" fmla="*/ 8527818 w 8845428"/>
                <a:gd name="connsiteY41" fmla="*/ 1351979 h 4810710"/>
                <a:gd name="connsiteX42" fmla="*/ 8743178 w 8845428"/>
                <a:gd name="connsiteY42" fmla="*/ 994886 h 4810710"/>
                <a:gd name="connsiteX43" fmla="*/ 8842906 w 8845428"/>
                <a:gd name="connsiteY43" fmla="*/ 693706 h 4810710"/>
                <a:gd name="connsiteX44" fmla="*/ 8695363 w 8845428"/>
                <a:gd name="connsiteY44" fmla="*/ 234887 h 4810710"/>
                <a:gd name="connsiteX45" fmla="*/ 8487432 w 8845428"/>
                <a:gd name="connsiteY45" fmla="*/ 7811 h 48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845428" h="4810710">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773635" y="4743926"/>
                    <a:pt x="4873076" y="4767072"/>
                  </a:cubicBezTo>
                  <a:cubicBezTo>
                    <a:pt x="4975184" y="4790790"/>
                    <a:pt x="5079388" y="4804029"/>
                    <a:pt x="5184163" y="4808982"/>
                  </a:cubicBezTo>
                  <a:cubicBezTo>
                    <a:pt x="5279698" y="4813459"/>
                    <a:pt x="5375996" y="4810697"/>
                    <a:pt x="5467246" y="4783074"/>
                  </a:cubicBezTo>
                  <a:cubicBezTo>
                    <a:pt x="5568306" y="4752404"/>
                    <a:pt x="5657746" y="4693634"/>
                    <a:pt x="5740422" y="4627436"/>
                  </a:cubicBezTo>
                  <a:cubicBezTo>
                    <a:pt x="5821290" y="4562761"/>
                    <a:pt x="5895680" y="4490466"/>
                    <a:pt x="5967689" y="4415981"/>
                  </a:cubicBezTo>
                  <a:cubicBezTo>
                    <a:pt x="6086085" y="4293489"/>
                    <a:pt x="6199242" y="4166045"/>
                    <a:pt x="6312589" y="4038981"/>
                  </a:cubicBezTo>
                  <a:cubicBezTo>
                    <a:pt x="6413840" y="3925538"/>
                    <a:pt x="6515377" y="3812477"/>
                    <a:pt x="6619675" y="3701891"/>
                  </a:cubicBezTo>
                  <a:cubicBezTo>
                    <a:pt x="6761026" y="3551873"/>
                    <a:pt x="6908759" y="3407664"/>
                    <a:pt x="7040395" y="3249073"/>
                  </a:cubicBezTo>
                  <a:cubicBezTo>
                    <a:pt x="7136216" y="3133630"/>
                    <a:pt x="7223274" y="3011138"/>
                    <a:pt x="7299570" y="2881979"/>
                  </a:cubicBezTo>
                  <a:cubicBezTo>
                    <a:pt x="7388152" y="2732151"/>
                    <a:pt x="7462828" y="2574798"/>
                    <a:pt x="7536838" y="2417159"/>
                  </a:cubicBezTo>
                  <a:cubicBezTo>
                    <a:pt x="7586367" y="2311622"/>
                    <a:pt x="7635897" y="2205133"/>
                    <a:pt x="7708288" y="2113979"/>
                  </a:cubicBezTo>
                  <a:cubicBezTo>
                    <a:pt x="7779249" y="2024634"/>
                    <a:pt x="7869355" y="1953292"/>
                    <a:pt x="7957557" y="1880616"/>
                  </a:cubicBezTo>
                  <a:cubicBezTo>
                    <a:pt x="8059760" y="1796320"/>
                    <a:pt x="8159201" y="1708880"/>
                    <a:pt x="8258642" y="1621250"/>
                  </a:cubicBezTo>
                  <a:cubicBezTo>
                    <a:pt x="8354178" y="1537145"/>
                    <a:pt x="8448380" y="1451229"/>
                    <a:pt x="8527818" y="1351979"/>
                  </a:cubicBezTo>
                  <a:cubicBezTo>
                    <a:pt x="8614877" y="1243203"/>
                    <a:pt x="8681552" y="1119950"/>
                    <a:pt x="8743178" y="994886"/>
                  </a:cubicBezTo>
                  <a:cubicBezTo>
                    <a:pt x="8790423" y="898970"/>
                    <a:pt x="8832523" y="799814"/>
                    <a:pt x="8842906" y="693706"/>
                  </a:cubicBezTo>
                  <a:cubicBezTo>
                    <a:pt x="8859003" y="528542"/>
                    <a:pt x="8796709" y="366903"/>
                    <a:pt x="8695363" y="234887"/>
                  </a:cubicBezTo>
                  <a:cubicBezTo>
                    <a:pt x="8609733" y="123349"/>
                    <a:pt x="8487432" y="7811"/>
                    <a:pt x="8487432" y="7811"/>
                  </a:cubicBezTo>
                </a:path>
              </a:pathLst>
            </a:custGeom>
            <a:noFill/>
            <a:ln w="9525" cap="rnd">
              <a:solidFill>
                <a:schemeClr val="accent2">
                  <a:alpha val="3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FADB091B-F8C4-4192-9E69-A94309914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309" y="29304"/>
              <a:ext cx="7485346" cy="4107399"/>
            </a:xfrm>
            <a:custGeom>
              <a:avLst/>
              <a:gdLst>
                <a:gd name="connsiteX0" fmla="*/ 454193 w 8565036"/>
                <a:gd name="connsiteY0" fmla="*/ 0 h 4699853"/>
                <a:gd name="connsiteX1" fmla="*/ 352085 w 8565036"/>
                <a:gd name="connsiteY1" fmla="*/ 92869 h 4699853"/>
                <a:gd name="connsiteX2" fmla="*/ 242452 w 8565036"/>
                <a:gd name="connsiteY2" fmla="*/ 260414 h 4699853"/>
                <a:gd name="connsiteX3" fmla="*/ 130819 w 8565036"/>
                <a:gd name="connsiteY3" fmla="*/ 535686 h 4699853"/>
                <a:gd name="connsiteX4" fmla="*/ 57000 w 8565036"/>
                <a:gd name="connsiteY4" fmla="*/ 761143 h 4699853"/>
                <a:gd name="connsiteX5" fmla="*/ 3184 w 8565036"/>
                <a:gd name="connsiteY5" fmla="*/ 1140143 h 4699853"/>
                <a:gd name="connsiteX6" fmla="*/ 3184 w 8565036"/>
                <a:gd name="connsiteY6" fmla="*/ 1439704 h 4699853"/>
                <a:gd name="connsiteX7" fmla="*/ 60524 w 8565036"/>
                <a:gd name="connsiteY7" fmla="*/ 1905953 h 4699853"/>
                <a:gd name="connsiteX8" fmla="*/ 213686 w 8565036"/>
                <a:gd name="connsiteY8" fmla="*/ 2269808 h 4699853"/>
                <a:gd name="connsiteX9" fmla="*/ 373325 w 8565036"/>
                <a:gd name="connsiteY9" fmla="*/ 2455926 h 4699853"/>
                <a:gd name="connsiteX10" fmla="*/ 644502 w 8565036"/>
                <a:gd name="connsiteY10" fmla="*/ 2625662 h 4699853"/>
                <a:gd name="connsiteX11" fmla="*/ 902915 w 8565036"/>
                <a:gd name="connsiteY11" fmla="*/ 2697195 h 4699853"/>
                <a:gd name="connsiteX12" fmla="*/ 1224860 w 8565036"/>
                <a:gd name="connsiteY12" fmla="*/ 2719102 h 4699853"/>
                <a:gd name="connsiteX13" fmla="*/ 1430315 w 8565036"/>
                <a:gd name="connsiteY13" fmla="*/ 2731008 h 4699853"/>
                <a:gd name="connsiteX14" fmla="*/ 1652914 w 8565036"/>
                <a:gd name="connsiteY14" fmla="*/ 2852642 h 4699853"/>
                <a:gd name="connsiteX15" fmla="*/ 1739306 w 8565036"/>
                <a:gd name="connsiteY15" fmla="*/ 2985611 h 4699853"/>
                <a:gd name="connsiteX16" fmla="*/ 1848938 w 8565036"/>
                <a:gd name="connsiteY16" fmla="*/ 3155156 h 4699853"/>
                <a:gd name="connsiteX17" fmla="*/ 2015054 w 8565036"/>
                <a:gd name="connsiteY17" fmla="*/ 3294793 h 4699853"/>
                <a:gd name="connsiteX18" fmla="*/ 2231082 w 8565036"/>
                <a:gd name="connsiteY18" fmla="*/ 3336322 h 4699853"/>
                <a:gd name="connsiteX19" fmla="*/ 2427106 w 8565036"/>
                <a:gd name="connsiteY19" fmla="*/ 3278124 h 4699853"/>
                <a:gd name="connsiteX20" fmla="*/ 2531786 w 8565036"/>
                <a:gd name="connsiteY20" fmla="*/ 3151823 h 4699853"/>
                <a:gd name="connsiteX21" fmla="*/ 2520165 w 8565036"/>
                <a:gd name="connsiteY21" fmla="*/ 2907411 h 4699853"/>
                <a:gd name="connsiteX22" fmla="*/ 2481970 w 8565036"/>
                <a:gd name="connsiteY22" fmla="*/ 2648045 h 4699853"/>
                <a:gd name="connsiteX23" fmla="*/ 2458729 w 8565036"/>
                <a:gd name="connsiteY23" fmla="*/ 2513362 h 4699853"/>
                <a:gd name="connsiteX24" fmla="*/ 2458729 w 8565036"/>
                <a:gd name="connsiteY24" fmla="*/ 2408587 h 4699853"/>
                <a:gd name="connsiteX25" fmla="*/ 2581697 w 8565036"/>
                <a:gd name="connsiteY25" fmla="*/ 2310479 h 4699853"/>
                <a:gd name="connsiteX26" fmla="*/ 2762767 w 8565036"/>
                <a:gd name="connsiteY26" fmla="*/ 2325434 h 4699853"/>
                <a:gd name="connsiteX27" fmla="*/ 2872400 w 8565036"/>
                <a:gd name="connsiteY27" fmla="*/ 2410206 h 4699853"/>
                <a:gd name="connsiteX28" fmla="*/ 2925549 w 8565036"/>
                <a:gd name="connsiteY28" fmla="*/ 2637949 h 4699853"/>
                <a:gd name="connsiteX29" fmla="*/ 2820869 w 8565036"/>
                <a:gd name="connsiteY29" fmla="*/ 2968752 h 4699853"/>
                <a:gd name="connsiteX30" fmla="*/ 2789342 w 8565036"/>
                <a:gd name="connsiteY30" fmla="*/ 3194876 h 4699853"/>
                <a:gd name="connsiteX31" fmla="*/ 2889069 w 8565036"/>
                <a:gd name="connsiteY31" fmla="*/ 3447574 h 4699853"/>
                <a:gd name="connsiteX32" fmla="*/ 3070139 w 8565036"/>
                <a:gd name="connsiteY32" fmla="*/ 3783330 h 4699853"/>
                <a:gd name="connsiteX33" fmla="*/ 3181486 w 8565036"/>
                <a:gd name="connsiteY33" fmla="*/ 4014407 h 4699853"/>
                <a:gd name="connsiteX34" fmla="*/ 3351888 w 8565036"/>
                <a:gd name="connsiteY34" fmla="*/ 4312539 h 4699853"/>
                <a:gd name="connsiteX35" fmla="*/ 3512194 w 8565036"/>
                <a:gd name="connsiteY35" fmla="*/ 4504087 h 4699853"/>
                <a:gd name="connsiteX36" fmla="*/ 3670119 w 8565036"/>
                <a:gd name="connsiteY36" fmla="*/ 4595051 h 4699853"/>
                <a:gd name="connsiteX37" fmla="*/ 3909386 w 8565036"/>
                <a:gd name="connsiteY37" fmla="*/ 4623816 h 4699853"/>
                <a:gd name="connsiteX38" fmla="*/ 4136653 w 8565036"/>
                <a:gd name="connsiteY38" fmla="*/ 4623816 h 4699853"/>
                <a:gd name="connsiteX39" fmla="*/ 4435071 w 8565036"/>
                <a:gd name="connsiteY39" fmla="*/ 4599432 h 4699853"/>
                <a:gd name="connsiteX40" fmla="*/ 4562992 w 8565036"/>
                <a:gd name="connsiteY40" fmla="*/ 4599432 h 4699853"/>
                <a:gd name="connsiteX41" fmla="*/ 4818738 w 8565036"/>
                <a:gd name="connsiteY41" fmla="*/ 4649439 h 4699853"/>
                <a:gd name="connsiteX42" fmla="*/ 5152685 w 8565036"/>
                <a:gd name="connsiteY42" fmla="*/ 4699731 h 4699853"/>
                <a:gd name="connsiteX43" fmla="*/ 5459771 w 8565036"/>
                <a:gd name="connsiteY43" fmla="*/ 4637913 h 4699853"/>
                <a:gd name="connsiteX44" fmla="*/ 5665130 w 8565036"/>
                <a:gd name="connsiteY44" fmla="*/ 4486275 h 4699853"/>
                <a:gd name="connsiteX45" fmla="*/ 5880490 w 8565036"/>
                <a:gd name="connsiteY45" fmla="*/ 4288822 h 4699853"/>
                <a:gd name="connsiteX46" fmla="*/ 6093850 w 8565036"/>
                <a:gd name="connsiteY46" fmla="*/ 4045458 h 4699853"/>
                <a:gd name="connsiteX47" fmla="*/ 6303209 w 8565036"/>
                <a:gd name="connsiteY47" fmla="*/ 3806095 h 4699853"/>
                <a:gd name="connsiteX48" fmla="*/ 6617249 w 8565036"/>
                <a:gd name="connsiteY48" fmla="*/ 3491865 h 4699853"/>
                <a:gd name="connsiteX49" fmla="*/ 6753837 w 8565036"/>
                <a:gd name="connsiteY49" fmla="*/ 3327273 h 4699853"/>
                <a:gd name="connsiteX50" fmla="*/ 7001106 w 8565036"/>
                <a:gd name="connsiteY50" fmla="*/ 3000089 h 4699853"/>
                <a:gd name="connsiteX51" fmla="*/ 7162651 w 8565036"/>
                <a:gd name="connsiteY51" fmla="*/ 2692908 h 4699853"/>
                <a:gd name="connsiteX52" fmla="*/ 7280284 w 8565036"/>
                <a:gd name="connsiteY52" fmla="*/ 2385727 h 4699853"/>
                <a:gd name="connsiteX53" fmla="*/ 7449734 w 8565036"/>
                <a:gd name="connsiteY53" fmla="*/ 2030635 h 4699853"/>
                <a:gd name="connsiteX54" fmla="*/ 7650140 w 8565036"/>
                <a:gd name="connsiteY54" fmla="*/ 1830134 h 4699853"/>
                <a:gd name="connsiteX55" fmla="*/ 7870453 w 8565036"/>
                <a:gd name="connsiteY55" fmla="*/ 1679543 h 4699853"/>
                <a:gd name="connsiteX56" fmla="*/ 8129628 w 8565036"/>
                <a:gd name="connsiteY56" fmla="*/ 1497997 h 4699853"/>
                <a:gd name="connsiteX57" fmla="*/ 8336988 w 8565036"/>
                <a:gd name="connsiteY57" fmla="*/ 1270540 h 4699853"/>
                <a:gd name="connsiteX58" fmla="*/ 8516439 w 8565036"/>
                <a:gd name="connsiteY58" fmla="*/ 947357 h 4699853"/>
                <a:gd name="connsiteX59" fmla="*/ 8564254 w 8565036"/>
                <a:gd name="connsiteY59" fmla="*/ 693992 h 4699853"/>
                <a:gd name="connsiteX60" fmla="*/ 8540346 w 8565036"/>
                <a:gd name="connsiteY60" fmla="*/ 492538 h 4699853"/>
                <a:gd name="connsiteX61" fmla="*/ 8348894 w 8565036"/>
                <a:gd name="connsiteY61" fmla="*/ 233172 h 4699853"/>
                <a:gd name="connsiteX62" fmla="*/ 8096101 w 8565036"/>
                <a:gd name="connsiteY62" fmla="*/ 0 h 46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565036" h="4699853">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734061" y="4629150"/>
                    <a:pt x="4818738" y="4649439"/>
                  </a:cubicBezTo>
                  <a:cubicBezTo>
                    <a:pt x="4928562" y="4675823"/>
                    <a:pt x="5039814" y="4697921"/>
                    <a:pt x="5152685" y="4699731"/>
                  </a:cubicBezTo>
                  <a:cubicBezTo>
                    <a:pt x="5258698" y="4701445"/>
                    <a:pt x="5365188" y="4685538"/>
                    <a:pt x="5459771" y="4637913"/>
                  </a:cubicBezTo>
                  <a:cubicBezTo>
                    <a:pt x="5536066" y="4599528"/>
                    <a:pt x="5600741" y="4542663"/>
                    <a:pt x="5665130" y="4486275"/>
                  </a:cubicBezTo>
                  <a:cubicBezTo>
                    <a:pt x="5738472" y="4422077"/>
                    <a:pt x="5812196" y="4358259"/>
                    <a:pt x="5880490" y="4288822"/>
                  </a:cubicBezTo>
                  <a:cubicBezTo>
                    <a:pt x="5956118" y="4211860"/>
                    <a:pt x="6024889" y="4128516"/>
                    <a:pt x="6093850" y="4045458"/>
                  </a:cubicBezTo>
                  <a:cubicBezTo>
                    <a:pt x="6161573" y="3963924"/>
                    <a:pt x="6229867" y="3882581"/>
                    <a:pt x="6303209" y="3806095"/>
                  </a:cubicBezTo>
                  <a:cubicBezTo>
                    <a:pt x="6405698" y="3699129"/>
                    <a:pt x="6518284" y="3602165"/>
                    <a:pt x="6617249" y="3491865"/>
                  </a:cubicBezTo>
                  <a:cubicBezTo>
                    <a:pt x="6664874" y="3438811"/>
                    <a:pt x="6709165" y="3382899"/>
                    <a:pt x="6753837" y="3327273"/>
                  </a:cubicBezTo>
                  <a:cubicBezTo>
                    <a:pt x="6839467" y="3220593"/>
                    <a:pt x="6926907" y="3115056"/>
                    <a:pt x="7001106" y="3000089"/>
                  </a:cubicBezTo>
                  <a:cubicBezTo>
                    <a:pt x="7063971" y="2902744"/>
                    <a:pt x="7116931" y="2799398"/>
                    <a:pt x="7162651" y="2692908"/>
                  </a:cubicBezTo>
                  <a:cubicBezTo>
                    <a:pt x="7205894" y="2592134"/>
                    <a:pt x="7242565" y="2488692"/>
                    <a:pt x="7280284" y="2385727"/>
                  </a:cubicBezTo>
                  <a:cubicBezTo>
                    <a:pt x="7325623" y="2261807"/>
                    <a:pt x="7372581" y="2137315"/>
                    <a:pt x="7449734" y="2030635"/>
                  </a:cubicBezTo>
                  <a:cubicBezTo>
                    <a:pt x="7505360" y="1953673"/>
                    <a:pt x="7574988" y="1888331"/>
                    <a:pt x="7650140" y="1830134"/>
                  </a:cubicBezTo>
                  <a:cubicBezTo>
                    <a:pt x="7720530" y="1775651"/>
                    <a:pt x="7795301" y="1727264"/>
                    <a:pt x="7870453" y="1679543"/>
                  </a:cubicBezTo>
                  <a:cubicBezTo>
                    <a:pt x="7959607" y="1622870"/>
                    <a:pt x="8049428" y="1566672"/>
                    <a:pt x="8129628" y="1497997"/>
                  </a:cubicBezTo>
                  <a:cubicBezTo>
                    <a:pt x="8207829" y="1431131"/>
                    <a:pt x="8275551" y="1353122"/>
                    <a:pt x="8336988" y="1270540"/>
                  </a:cubicBezTo>
                  <a:cubicBezTo>
                    <a:pt x="8410997" y="1171099"/>
                    <a:pt x="8475862" y="1064419"/>
                    <a:pt x="8516439" y="947357"/>
                  </a:cubicBezTo>
                  <a:cubicBezTo>
                    <a:pt x="8544728" y="865727"/>
                    <a:pt x="8560539" y="780288"/>
                    <a:pt x="8564254" y="693992"/>
                  </a:cubicBezTo>
                  <a:cubicBezTo>
                    <a:pt x="8567206" y="625793"/>
                    <a:pt x="8562349" y="557022"/>
                    <a:pt x="8540346" y="492538"/>
                  </a:cubicBezTo>
                  <a:cubicBezTo>
                    <a:pt x="8505104" y="389477"/>
                    <a:pt x="8428999" y="307753"/>
                    <a:pt x="8348894" y="233172"/>
                  </a:cubicBezTo>
                  <a:cubicBezTo>
                    <a:pt x="8281171" y="170402"/>
                    <a:pt x="8169919" y="56007"/>
                    <a:pt x="80961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31665F0D-355D-4101-8AD1-43D465D71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4173" y="29304"/>
              <a:ext cx="7209973" cy="3985916"/>
            </a:xfrm>
            <a:custGeom>
              <a:avLst/>
              <a:gdLst>
                <a:gd name="connsiteX0" fmla="*/ 7673168 w 8249943"/>
                <a:gd name="connsiteY0" fmla="*/ 5239 h 4560847"/>
                <a:gd name="connsiteX1" fmla="*/ 7801946 w 8249943"/>
                <a:gd name="connsiteY1" fmla="*/ 223456 h 4560847"/>
                <a:gd name="connsiteX2" fmla="*/ 8119700 w 8249943"/>
                <a:gd name="connsiteY2" fmla="*/ 498158 h 4560847"/>
                <a:gd name="connsiteX3" fmla="*/ 8248859 w 8249943"/>
                <a:gd name="connsiteY3" fmla="*/ 794957 h 4560847"/>
                <a:gd name="connsiteX4" fmla="*/ 8174659 w 8249943"/>
                <a:gd name="connsiteY4" fmla="*/ 1101376 h 4560847"/>
                <a:gd name="connsiteX5" fmla="*/ 7985683 w 8249943"/>
                <a:gd name="connsiteY5" fmla="*/ 1355122 h 4560847"/>
                <a:gd name="connsiteX6" fmla="*/ 7727270 w 8249943"/>
                <a:gd name="connsiteY6" fmla="*/ 1520285 h 4560847"/>
                <a:gd name="connsiteX7" fmla="*/ 7452093 w 8249943"/>
                <a:gd name="connsiteY7" fmla="*/ 1637538 h 4560847"/>
                <a:gd name="connsiteX8" fmla="*/ 7279785 w 8249943"/>
                <a:gd name="connsiteY8" fmla="*/ 1764411 h 4560847"/>
                <a:gd name="connsiteX9" fmla="*/ 7164914 w 8249943"/>
                <a:gd name="connsiteY9" fmla="*/ 1967865 h 4560847"/>
                <a:gd name="connsiteX10" fmla="*/ 7071569 w 8249943"/>
                <a:gd name="connsiteY10" fmla="*/ 2250377 h 4560847"/>
                <a:gd name="connsiteX11" fmla="*/ 7006990 w 8249943"/>
                <a:gd name="connsiteY11" fmla="*/ 2472976 h 4560847"/>
                <a:gd name="connsiteX12" fmla="*/ 6928027 w 8249943"/>
                <a:gd name="connsiteY12" fmla="*/ 2729103 h 4560847"/>
                <a:gd name="connsiteX13" fmla="*/ 6798868 w 8249943"/>
                <a:gd name="connsiteY13" fmla="*/ 2975705 h 4560847"/>
                <a:gd name="connsiteX14" fmla="*/ 6686378 w 8249943"/>
                <a:gd name="connsiteY14" fmla="*/ 3152870 h 4560847"/>
                <a:gd name="connsiteX15" fmla="*/ 6439966 w 8249943"/>
                <a:gd name="connsiteY15" fmla="*/ 3466433 h 4560847"/>
                <a:gd name="connsiteX16" fmla="*/ 6240227 w 8249943"/>
                <a:gd name="connsiteY16" fmla="*/ 3666363 h 4560847"/>
                <a:gd name="connsiteX17" fmla="*/ 6067920 w 8249943"/>
                <a:gd name="connsiteY17" fmla="*/ 3838670 h 4560847"/>
                <a:gd name="connsiteX18" fmla="*/ 5893231 w 8249943"/>
                <a:gd name="connsiteY18" fmla="*/ 4013454 h 4560847"/>
                <a:gd name="connsiteX19" fmla="*/ 5577382 w 8249943"/>
                <a:gd name="connsiteY19" fmla="*/ 4329398 h 4560847"/>
                <a:gd name="connsiteX20" fmla="*/ 5394312 w 8249943"/>
                <a:gd name="connsiteY20" fmla="*/ 4483799 h 4560847"/>
                <a:gd name="connsiteX21" fmla="*/ 5109609 w 8249943"/>
                <a:gd name="connsiteY21" fmla="*/ 4560380 h 4560847"/>
                <a:gd name="connsiteX22" fmla="*/ 4583258 w 8249943"/>
                <a:gd name="connsiteY22" fmla="*/ 4493324 h 4560847"/>
                <a:gd name="connsiteX23" fmla="*/ 4020997 w 8249943"/>
                <a:gd name="connsiteY23" fmla="*/ 4493324 h 4560847"/>
                <a:gd name="connsiteX24" fmla="*/ 3777538 w 8249943"/>
                <a:gd name="connsiteY24" fmla="*/ 4468273 h 4560847"/>
                <a:gd name="connsiteX25" fmla="*/ 3411207 w 8249943"/>
                <a:gd name="connsiteY25" fmla="*/ 4277868 h 4560847"/>
                <a:gd name="connsiteX26" fmla="*/ 3215944 w 8249943"/>
                <a:gd name="connsiteY26" fmla="*/ 3958971 h 4560847"/>
                <a:gd name="connsiteX27" fmla="*/ 3056400 w 8249943"/>
                <a:gd name="connsiteY27" fmla="*/ 3618548 h 4560847"/>
                <a:gd name="connsiteX28" fmla="*/ 2963341 w 8249943"/>
                <a:gd name="connsiteY28" fmla="*/ 3314319 h 4560847"/>
                <a:gd name="connsiteX29" fmla="*/ 3029825 w 8249943"/>
                <a:gd name="connsiteY29" fmla="*/ 2870454 h 4560847"/>
                <a:gd name="connsiteX30" fmla="*/ 3094595 w 8249943"/>
                <a:gd name="connsiteY30" fmla="*/ 2449830 h 4560847"/>
                <a:gd name="connsiteX31" fmla="*/ 2979915 w 8249943"/>
                <a:gd name="connsiteY31" fmla="*/ 2245328 h 4560847"/>
                <a:gd name="connsiteX32" fmla="*/ 2843707 w 8249943"/>
                <a:gd name="connsiteY32" fmla="*/ 2162175 h 4560847"/>
                <a:gd name="connsiteX33" fmla="*/ 2529668 w 8249943"/>
                <a:gd name="connsiteY33" fmla="*/ 2080736 h 4560847"/>
                <a:gd name="connsiteX34" fmla="*/ 2336977 w 8249943"/>
                <a:gd name="connsiteY34" fmla="*/ 2125599 h 4560847"/>
                <a:gd name="connsiteX35" fmla="*/ 2044559 w 8249943"/>
                <a:gd name="connsiteY35" fmla="*/ 2271903 h 4560847"/>
                <a:gd name="connsiteX36" fmla="*/ 2007317 w 8249943"/>
                <a:gd name="connsiteY36" fmla="*/ 2312099 h 4560847"/>
                <a:gd name="connsiteX37" fmla="*/ 1999030 w 8249943"/>
                <a:gd name="connsiteY37" fmla="*/ 2371916 h 4560847"/>
                <a:gd name="connsiteX38" fmla="*/ 2129427 w 8249943"/>
                <a:gd name="connsiteY38" fmla="*/ 2502408 h 4560847"/>
                <a:gd name="connsiteX39" fmla="*/ 2226582 w 8249943"/>
                <a:gd name="connsiteY39" fmla="*/ 2627948 h 4560847"/>
                <a:gd name="connsiteX40" fmla="*/ 2273064 w 8249943"/>
                <a:gd name="connsiteY40" fmla="*/ 2782538 h 4560847"/>
                <a:gd name="connsiteX41" fmla="*/ 2203246 w 8249943"/>
                <a:gd name="connsiteY41" fmla="*/ 2993612 h 4560847"/>
                <a:gd name="connsiteX42" fmla="*/ 2115140 w 8249943"/>
                <a:gd name="connsiteY42" fmla="*/ 3048476 h 4560847"/>
                <a:gd name="connsiteX43" fmla="*/ 1952262 w 8249943"/>
                <a:gd name="connsiteY43" fmla="*/ 3025235 h 4560847"/>
                <a:gd name="connsiteX44" fmla="*/ 1801100 w 8249943"/>
                <a:gd name="connsiteY44" fmla="*/ 2888933 h 4560847"/>
                <a:gd name="connsiteX45" fmla="*/ 1722995 w 8249943"/>
                <a:gd name="connsiteY45" fmla="*/ 2689479 h 4560847"/>
                <a:gd name="connsiteX46" fmla="*/ 1653177 w 8249943"/>
                <a:gd name="connsiteY46" fmla="*/ 2574798 h 4560847"/>
                <a:gd name="connsiteX47" fmla="*/ 1500301 w 8249943"/>
                <a:gd name="connsiteY47" fmla="*/ 2531555 h 4560847"/>
                <a:gd name="connsiteX48" fmla="*/ 1364093 w 8249943"/>
                <a:gd name="connsiteY48" fmla="*/ 2583085 h 4560847"/>
                <a:gd name="connsiteX49" fmla="*/ 1191310 w 8249943"/>
                <a:gd name="connsiteY49" fmla="*/ 2618041 h 4560847"/>
                <a:gd name="connsiteX50" fmla="*/ 759351 w 8249943"/>
                <a:gd name="connsiteY50" fmla="*/ 2618041 h 4560847"/>
                <a:gd name="connsiteX51" fmla="*/ 506843 w 8249943"/>
                <a:gd name="connsiteY51" fmla="*/ 2521649 h 4560847"/>
                <a:gd name="connsiteX52" fmla="*/ 290816 w 8249943"/>
                <a:gd name="connsiteY52" fmla="*/ 2343817 h 4560847"/>
                <a:gd name="connsiteX53" fmla="*/ 126320 w 8249943"/>
                <a:gd name="connsiteY53" fmla="*/ 2062925 h 4560847"/>
                <a:gd name="connsiteX54" fmla="*/ 24021 w 8249943"/>
                <a:gd name="connsiteY54" fmla="*/ 1594295 h 4560847"/>
                <a:gd name="connsiteX55" fmla="*/ 1066 w 8249943"/>
                <a:gd name="connsiteY55" fmla="*/ 1140428 h 4560847"/>
                <a:gd name="connsiteX56" fmla="*/ 87172 w 8249943"/>
                <a:gd name="connsiteY56" fmla="*/ 617601 h 4560847"/>
                <a:gd name="connsiteX57" fmla="*/ 256526 w 8249943"/>
                <a:gd name="connsiteY57" fmla="*/ 249936 h 4560847"/>
                <a:gd name="connsiteX58" fmla="*/ 461790 w 8249943"/>
                <a:gd name="connsiteY58" fmla="*/ 0 h 456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249943" h="4560847">
                  <a:moveTo>
                    <a:pt x="7673168" y="5239"/>
                  </a:moveTo>
                  <a:cubicBezTo>
                    <a:pt x="7693456" y="39815"/>
                    <a:pt x="7694599" y="132588"/>
                    <a:pt x="7801946" y="223456"/>
                  </a:cubicBezTo>
                  <a:cubicBezTo>
                    <a:pt x="7909388" y="314325"/>
                    <a:pt x="8031117" y="389096"/>
                    <a:pt x="8119700" y="498158"/>
                  </a:cubicBezTo>
                  <a:cubicBezTo>
                    <a:pt x="8189518" y="584073"/>
                    <a:pt x="8241048" y="684943"/>
                    <a:pt x="8248859" y="794957"/>
                  </a:cubicBezTo>
                  <a:cubicBezTo>
                    <a:pt x="8256479" y="901541"/>
                    <a:pt x="8223141" y="1005650"/>
                    <a:pt x="8174659" y="1101376"/>
                  </a:cubicBezTo>
                  <a:cubicBezTo>
                    <a:pt x="8126653" y="1196340"/>
                    <a:pt x="8064169" y="1283399"/>
                    <a:pt x="7985683" y="1355122"/>
                  </a:cubicBezTo>
                  <a:cubicBezTo>
                    <a:pt x="7909769" y="1424464"/>
                    <a:pt x="7820996" y="1477899"/>
                    <a:pt x="7727270" y="1520285"/>
                  </a:cubicBezTo>
                  <a:cubicBezTo>
                    <a:pt x="7636306" y="1561433"/>
                    <a:pt x="7540961" y="1592199"/>
                    <a:pt x="7452093" y="1637538"/>
                  </a:cubicBezTo>
                  <a:cubicBezTo>
                    <a:pt x="7387990" y="1670304"/>
                    <a:pt x="7327505" y="1710595"/>
                    <a:pt x="7279785" y="1764411"/>
                  </a:cubicBezTo>
                  <a:cubicBezTo>
                    <a:pt x="7227779" y="1823085"/>
                    <a:pt x="7193775" y="1894808"/>
                    <a:pt x="7164914" y="1967865"/>
                  </a:cubicBezTo>
                  <a:cubicBezTo>
                    <a:pt x="7128433" y="2060162"/>
                    <a:pt x="7099954" y="2155222"/>
                    <a:pt x="7071569" y="2250377"/>
                  </a:cubicBezTo>
                  <a:cubicBezTo>
                    <a:pt x="7049471" y="2324386"/>
                    <a:pt x="7027468" y="2398490"/>
                    <a:pt x="7006990" y="2472976"/>
                  </a:cubicBezTo>
                  <a:cubicBezTo>
                    <a:pt x="6983272" y="2559177"/>
                    <a:pt x="6961364" y="2646140"/>
                    <a:pt x="6928027" y="2729103"/>
                  </a:cubicBezTo>
                  <a:cubicBezTo>
                    <a:pt x="6893356" y="2815304"/>
                    <a:pt x="6846874" y="2896076"/>
                    <a:pt x="6798868" y="2975705"/>
                  </a:cubicBezTo>
                  <a:cubicBezTo>
                    <a:pt x="6762673" y="3035618"/>
                    <a:pt x="6725525" y="3094863"/>
                    <a:pt x="6686378" y="3152870"/>
                  </a:cubicBezTo>
                  <a:cubicBezTo>
                    <a:pt x="6611892" y="3263265"/>
                    <a:pt x="6530453" y="3368897"/>
                    <a:pt x="6439966" y="3466433"/>
                  </a:cubicBezTo>
                  <a:cubicBezTo>
                    <a:pt x="6375863" y="3535490"/>
                    <a:pt x="6307378" y="3600260"/>
                    <a:pt x="6240227" y="3666363"/>
                  </a:cubicBezTo>
                  <a:cubicBezTo>
                    <a:pt x="6182220" y="3723228"/>
                    <a:pt x="6125260" y="3781139"/>
                    <a:pt x="6067920" y="3838670"/>
                  </a:cubicBezTo>
                  <a:cubicBezTo>
                    <a:pt x="6009817" y="3897059"/>
                    <a:pt x="5951524" y="3955161"/>
                    <a:pt x="5893231" y="4013454"/>
                  </a:cubicBezTo>
                  <a:cubicBezTo>
                    <a:pt x="5787885" y="4118705"/>
                    <a:pt x="5682728" y="4224147"/>
                    <a:pt x="5577382" y="4329398"/>
                  </a:cubicBezTo>
                  <a:cubicBezTo>
                    <a:pt x="5520613" y="4386167"/>
                    <a:pt x="5463273" y="4443032"/>
                    <a:pt x="5394312" y="4483799"/>
                  </a:cubicBezTo>
                  <a:cubicBezTo>
                    <a:pt x="5308396" y="4534567"/>
                    <a:pt x="5209431" y="4556951"/>
                    <a:pt x="5109609" y="4560380"/>
                  </a:cubicBezTo>
                  <a:cubicBezTo>
                    <a:pt x="4932444" y="4566476"/>
                    <a:pt x="4759946" y="4511326"/>
                    <a:pt x="4583258" y="4493324"/>
                  </a:cubicBezTo>
                  <a:cubicBezTo>
                    <a:pt x="4396663" y="447436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863" y="205645"/>
                    <a:pt x="432072" y="41243"/>
                    <a:pt x="4617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E45C0AA3-5F19-4DC6-A700-AB33207EF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8033" y="29304"/>
              <a:ext cx="6867367" cy="3864772"/>
            </a:xfrm>
            <a:custGeom>
              <a:avLst/>
              <a:gdLst>
                <a:gd name="connsiteX0" fmla="*/ 486254 w 7857920"/>
                <a:gd name="connsiteY0" fmla="*/ 0 h 4422229"/>
                <a:gd name="connsiteX1" fmla="*/ 223364 w 7857920"/>
                <a:gd name="connsiteY1" fmla="*/ 286226 h 4422229"/>
                <a:gd name="connsiteX2" fmla="*/ 67821 w 7857920"/>
                <a:gd name="connsiteY2" fmla="*/ 699135 h 4422229"/>
                <a:gd name="connsiteX3" fmla="*/ 3 w 7857920"/>
                <a:gd name="connsiteY3" fmla="*/ 1273683 h 4422229"/>
                <a:gd name="connsiteX4" fmla="*/ 135543 w 7857920"/>
                <a:gd name="connsiteY4" fmla="*/ 2031683 h 4422229"/>
                <a:gd name="connsiteX5" fmla="*/ 297088 w 7857920"/>
                <a:gd name="connsiteY5" fmla="*/ 2312956 h 4422229"/>
                <a:gd name="connsiteX6" fmla="*/ 582171 w 7857920"/>
                <a:gd name="connsiteY6" fmla="*/ 2518410 h 4422229"/>
                <a:gd name="connsiteX7" fmla="*/ 972982 w 7857920"/>
                <a:gd name="connsiteY7" fmla="*/ 2518410 h 4422229"/>
                <a:gd name="connsiteX8" fmla="*/ 1389700 w 7857920"/>
                <a:gd name="connsiteY8" fmla="*/ 2350484 h 4422229"/>
                <a:gd name="connsiteX9" fmla="*/ 1665544 w 7857920"/>
                <a:gd name="connsiteY9" fmla="*/ 2204180 h 4422229"/>
                <a:gd name="connsiteX10" fmla="*/ 2180656 w 7857920"/>
                <a:gd name="connsiteY10" fmla="*/ 1966436 h 4422229"/>
                <a:gd name="connsiteX11" fmla="*/ 2499649 w 7857920"/>
                <a:gd name="connsiteY11" fmla="*/ 1926527 h 4422229"/>
                <a:gd name="connsiteX12" fmla="*/ 2867695 w 7857920"/>
                <a:gd name="connsiteY12" fmla="*/ 2041303 h 4422229"/>
                <a:gd name="connsiteX13" fmla="*/ 3100295 w 7857920"/>
                <a:gd name="connsiteY13" fmla="*/ 2147602 h 4422229"/>
                <a:gd name="connsiteX14" fmla="*/ 3275174 w 7857920"/>
                <a:gd name="connsiteY14" fmla="*/ 2370582 h 4422229"/>
                <a:gd name="connsiteX15" fmla="*/ 3246123 w 7857920"/>
                <a:gd name="connsiteY15" fmla="*/ 2631948 h 4422229"/>
                <a:gd name="connsiteX16" fmla="*/ 3102581 w 7857920"/>
                <a:gd name="connsiteY16" fmla="*/ 2947892 h 4422229"/>
                <a:gd name="connsiteX17" fmla="*/ 3070958 w 7857920"/>
                <a:gd name="connsiteY17" fmla="*/ 3462052 h 4422229"/>
                <a:gd name="connsiteX18" fmla="*/ 3194402 w 7857920"/>
                <a:gd name="connsiteY18" fmla="*/ 3792379 h 4422229"/>
                <a:gd name="connsiteX19" fmla="*/ 3329371 w 7857920"/>
                <a:gd name="connsiteY19" fmla="*/ 4048030 h 4422229"/>
                <a:gd name="connsiteX20" fmla="*/ 3539017 w 7857920"/>
                <a:gd name="connsiteY20" fmla="*/ 4257771 h 4422229"/>
                <a:gd name="connsiteX21" fmla="*/ 3911254 w 7857920"/>
                <a:gd name="connsiteY21" fmla="*/ 4353592 h 4422229"/>
                <a:gd name="connsiteX22" fmla="*/ 4272632 w 7857920"/>
                <a:gd name="connsiteY22" fmla="*/ 4353592 h 4422229"/>
                <a:gd name="connsiteX23" fmla="*/ 4528760 w 7857920"/>
                <a:gd name="connsiteY23" fmla="*/ 4368832 h 4422229"/>
                <a:gd name="connsiteX24" fmla="*/ 4844418 w 7857920"/>
                <a:gd name="connsiteY24" fmla="*/ 4402074 h 4422229"/>
                <a:gd name="connsiteX25" fmla="*/ 5106070 w 7857920"/>
                <a:gd name="connsiteY25" fmla="*/ 4413123 h 4422229"/>
                <a:gd name="connsiteX26" fmla="*/ 5273615 w 7857920"/>
                <a:gd name="connsiteY26" fmla="*/ 4329970 h 4422229"/>
                <a:gd name="connsiteX27" fmla="*/ 5514216 w 7857920"/>
                <a:gd name="connsiteY27" fmla="*/ 4147185 h 4422229"/>
                <a:gd name="connsiteX28" fmla="*/ 5997515 w 7857920"/>
                <a:gd name="connsiteY28" fmla="*/ 3682746 h 4422229"/>
                <a:gd name="connsiteX29" fmla="*/ 6270310 w 7857920"/>
                <a:gd name="connsiteY29" fmla="*/ 3409855 h 4422229"/>
                <a:gd name="connsiteX30" fmla="*/ 6557394 w 7857920"/>
                <a:gd name="connsiteY30" fmla="*/ 3058001 h 4422229"/>
                <a:gd name="connsiteX31" fmla="*/ 6739226 w 7857920"/>
                <a:gd name="connsiteY31" fmla="*/ 2675001 h 4422229"/>
                <a:gd name="connsiteX32" fmla="*/ 6854098 w 7857920"/>
                <a:gd name="connsiteY32" fmla="*/ 2136362 h 4422229"/>
                <a:gd name="connsiteX33" fmla="*/ 6935441 w 7857920"/>
                <a:gd name="connsiteY33" fmla="*/ 1772507 h 4422229"/>
                <a:gd name="connsiteX34" fmla="*/ 7045455 w 7857920"/>
                <a:gd name="connsiteY34" fmla="*/ 1456563 h 4422229"/>
                <a:gd name="connsiteX35" fmla="*/ 7177090 w 7857920"/>
                <a:gd name="connsiteY35" fmla="*/ 1324928 h 4422229"/>
                <a:gd name="connsiteX36" fmla="*/ 7490558 w 7857920"/>
                <a:gd name="connsiteY36" fmla="*/ 1289018 h 4422229"/>
                <a:gd name="connsiteX37" fmla="*/ 7713062 w 7857920"/>
                <a:gd name="connsiteY37" fmla="*/ 1217200 h 4422229"/>
                <a:gd name="connsiteX38" fmla="*/ 7854223 w 7857920"/>
                <a:gd name="connsiteY38" fmla="*/ 992219 h 4422229"/>
                <a:gd name="connsiteX39" fmla="*/ 7832696 w 7857920"/>
                <a:gd name="connsiteY39" fmla="*/ 824675 h 4422229"/>
                <a:gd name="connsiteX40" fmla="*/ 7684392 w 7857920"/>
                <a:gd name="connsiteY40" fmla="*/ 654749 h 4422229"/>
                <a:gd name="connsiteX41" fmla="*/ 7435599 w 7857920"/>
                <a:gd name="connsiteY41" fmla="*/ 506349 h 4422229"/>
                <a:gd name="connsiteX42" fmla="*/ 7134133 w 7857920"/>
                <a:gd name="connsiteY42" fmla="*/ 353187 h 4422229"/>
                <a:gd name="connsiteX43" fmla="*/ 7033644 w 7857920"/>
                <a:gd name="connsiteY43" fmla="*/ 164116 h 4422229"/>
                <a:gd name="connsiteX44" fmla="*/ 7126322 w 7857920"/>
                <a:gd name="connsiteY44" fmla="*/ 0 h 442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57920" h="4422229">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cubicBezTo>
                    <a:pt x="4931953" y="4414933"/>
                    <a:pt x="5020535" y="4433602"/>
                    <a:pt x="5106070" y="4413123"/>
                  </a:cubicBezTo>
                  <a:cubicBezTo>
                    <a:pt x="5167125" y="4398550"/>
                    <a:pt x="5221417" y="4365308"/>
                    <a:pt x="5273615" y="4329970"/>
                  </a:cubicBezTo>
                  <a:cubicBezTo>
                    <a:pt x="5357149" y="4273582"/>
                    <a:pt x="5437254" y="4212336"/>
                    <a:pt x="5514216" y="4147185"/>
                  </a:cubicBezTo>
                  <a:cubicBezTo>
                    <a:pt x="5684809" y="4002786"/>
                    <a:pt x="5838733" y="3840195"/>
                    <a:pt x="5997515" y="3682746"/>
                  </a:cubicBezTo>
                  <a:cubicBezTo>
                    <a:pt x="6088859" y="3592163"/>
                    <a:pt x="6181442" y="3502914"/>
                    <a:pt x="6270310" y="3409855"/>
                  </a:cubicBezTo>
                  <a:cubicBezTo>
                    <a:pt x="6375085" y="3300127"/>
                    <a:pt x="6474717" y="3185160"/>
                    <a:pt x="6557394" y="3058001"/>
                  </a:cubicBezTo>
                  <a:cubicBezTo>
                    <a:pt x="6634832" y="2939034"/>
                    <a:pt x="6696173" y="2810256"/>
                    <a:pt x="6739226" y="2675001"/>
                  </a:cubicBezTo>
                  <a:cubicBezTo>
                    <a:pt x="6795043" y="2499932"/>
                    <a:pt x="6819713" y="2317052"/>
                    <a:pt x="6854098" y="2136362"/>
                  </a:cubicBezTo>
                  <a:cubicBezTo>
                    <a:pt x="6877339" y="2014252"/>
                    <a:pt x="6906199" y="1893284"/>
                    <a:pt x="6935441" y="1772507"/>
                  </a:cubicBezTo>
                  <a:cubicBezTo>
                    <a:pt x="6961826" y="1663351"/>
                    <a:pt x="6988209" y="1552766"/>
                    <a:pt x="7045455" y="1456563"/>
                  </a:cubicBezTo>
                  <a:cubicBezTo>
                    <a:pt x="7077935" y="1401985"/>
                    <a:pt x="7120417" y="1353217"/>
                    <a:pt x="7177090" y="1324928"/>
                  </a:cubicBezTo>
                  <a:cubicBezTo>
                    <a:pt x="7272055" y="1277398"/>
                    <a:pt x="7383592" y="1296829"/>
                    <a:pt x="7490558" y="1289018"/>
                  </a:cubicBezTo>
                  <a:cubicBezTo>
                    <a:pt x="7569807" y="1283208"/>
                    <a:pt x="7648006" y="1262443"/>
                    <a:pt x="7713062" y="1217200"/>
                  </a:cubicBezTo>
                  <a:cubicBezTo>
                    <a:pt x="7788691" y="1164622"/>
                    <a:pt x="7840221" y="1083278"/>
                    <a:pt x="7854223" y="992219"/>
                  </a:cubicBezTo>
                  <a:cubicBezTo>
                    <a:pt x="7862986" y="935355"/>
                    <a:pt x="7856318" y="877157"/>
                    <a:pt x="7832696" y="824675"/>
                  </a:cubicBezTo>
                  <a:cubicBezTo>
                    <a:pt x="7801454" y="755237"/>
                    <a:pt x="7744685" y="701802"/>
                    <a:pt x="7684392" y="654749"/>
                  </a:cubicBezTo>
                  <a:cubicBezTo>
                    <a:pt x="7607907" y="595122"/>
                    <a:pt x="7524277" y="545592"/>
                    <a:pt x="7435599" y="506349"/>
                  </a:cubicBezTo>
                  <a:cubicBezTo>
                    <a:pt x="7331491" y="460248"/>
                    <a:pt x="7220334" y="426720"/>
                    <a:pt x="7134133" y="353187"/>
                  </a:cubicBezTo>
                  <a:cubicBezTo>
                    <a:pt x="7076697" y="304133"/>
                    <a:pt x="7030787" y="238792"/>
                    <a:pt x="7033644" y="164116"/>
                  </a:cubicBezTo>
                  <a:cubicBezTo>
                    <a:pt x="7035740" y="106109"/>
                    <a:pt x="7126322" y="0"/>
                    <a:pt x="7126322"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AFDC15C-0E91-450E-9955-C472A457F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9115" y="29304"/>
              <a:ext cx="3422299" cy="2143187"/>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ACB296DB-84AA-4237-8087-2FA625F2A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675" y="20980"/>
              <a:ext cx="8324" cy="8324"/>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8BB3D636-08FE-46CB-9FE1-DE84E74E8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675" y="20980"/>
              <a:ext cx="8324" cy="8324"/>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A96E7E4-FB41-4C8B-B633-7016D639A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675" y="20980"/>
              <a:ext cx="8324" cy="8324"/>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B65840F2-3007-4860-82B0-E11828753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116" y="29220"/>
              <a:ext cx="2244153" cy="1439422"/>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CBE46A86-539E-4010-8AF1-0622681C3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7061" y="39543"/>
              <a:ext cx="1465159" cy="106884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A559F10-ADD3-4C6B-89B5-81E5A5B0D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694" y="29304"/>
              <a:ext cx="2646996" cy="1805004"/>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8233BDBB-8038-4839-ACE8-96D6D659C3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7425" y="198481"/>
              <a:ext cx="1015466" cy="917618"/>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879730D5-8718-499B-BA28-B9318FDF8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0267" y="290737"/>
              <a:ext cx="739641" cy="67706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CD29871-F0BB-40A8-BE9C-CCFCD195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425" y="414666"/>
              <a:ext cx="417391" cy="391114"/>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7F5401C-483D-4CC0-B0B2-E89D5AB00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88053" y="29304"/>
              <a:ext cx="4250432" cy="1110927"/>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7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2 w 4863517"/>
                <a:gd name="connsiteY12" fmla="*/ 574929 h 1271168"/>
                <a:gd name="connsiteX13" fmla="*/ 2990660 w 4863517"/>
                <a:gd name="connsiteY13" fmla="*/ 411480 h 1271168"/>
                <a:gd name="connsiteX14" fmla="*/ 3259265 w 4863517"/>
                <a:gd name="connsiteY14" fmla="*/ 292322 h 1271168"/>
                <a:gd name="connsiteX15" fmla="*/ 3482149 w 4863517"/>
                <a:gd name="connsiteY15" fmla="*/ 325565 h 1271168"/>
                <a:gd name="connsiteX16" fmla="*/ 3824193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cubicBezTo>
                    <a:pt x="2896077" y="513969"/>
                    <a:pt x="2938558" y="457962"/>
                    <a:pt x="2990660" y="411480"/>
                  </a:cubicBezTo>
                  <a:cubicBezTo>
                    <a:pt x="3065812" y="344329"/>
                    <a:pt x="3158966" y="297466"/>
                    <a:pt x="3259265" y="292322"/>
                  </a:cubicBezTo>
                  <a:cubicBezTo>
                    <a:pt x="3334607" y="288417"/>
                    <a:pt x="3408426" y="308324"/>
                    <a:pt x="3482149" y="325565"/>
                  </a:cubicBezTo>
                  <a:cubicBezTo>
                    <a:pt x="3594830" y="351854"/>
                    <a:pt x="3709416" y="368618"/>
                    <a:pt x="3824193" y="383762"/>
                  </a:cubicBezTo>
                  <a:cubicBezTo>
                    <a:pt x="3951066" y="400431"/>
                    <a:pt x="4078320" y="415290"/>
                    <a:pt x="4206145" y="420434"/>
                  </a:cubicBezTo>
                  <a:cubicBezTo>
                    <a:pt x="4305777" y="424434"/>
                    <a:pt x="4405503" y="419957"/>
                    <a:pt x="4505230" y="420434"/>
                  </a:cubicBezTo>
                  <a:cubicBezTo>
                    <a:pt x="4619435" y="421005"/>
                    <a:pt x="4745641" y="432149"/>
                    <a:pt x="4820127" y="349091"/>
                  </a:cubicBezTo>
                  <a:cubicBezTo>
                    <a:pt x="4846701" y="319469"/>
                    <a:pt x="4861656" y="282131"/>
                    <a:pt x="4863370" y="242316"/>
                  </a:cubicBezTo>
                  <a:cubicBezTo>
                    <a:pt x="4868037" y="134493"/>
                    <a:pt x="4760691" y="0"/>
                    <a:pt x="4760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22A19339-760D-4675-9E6B-006B3577F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71854" y="29137"/>
              <a:ext cx="3752760" cy="803404"/>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8 w 4294060"/>
                <a:gd name="connsiteY5" fmla="*/ 847535 h 919287"/>
                <a:gd name="connsiteX6" fmla="*/ 2269998 w 4294060"/>
                <a:gd name="connsiteY6" fmla="*/ 610553 h 919287"/>
                <a:gd name="connsiteX7" fmla="*/ 2413540 w 4294060"/>
                <a:gd name="connsiteY7" fmla="*/ 361569 h 919287"/>
                <a:gd name="connsiteX8" fmla="*/ 2683860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3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9" y="393097"/>
                    <a:pt x="781145" y="518922"/>
                    <a:pt x="980218" y="608171"/>
                  </a:cubicBezTo>
                  <a:cubicBezTo>
                    <a:pt x="1140333" y="679990"/>
                    <a:pt x="1310545" y="726281"/>
                    <a:pt x="1473137" y="792480"/>
                  </a:cubicBezTo>
                  <a:cubicBezTo>
                    <a:pt x="1589532" y="839915"/>
                    <a:pt x="1702975" y="898112"/>
                    <a:pt x="1827276" y="914591"/>
                  </a:cubicBezTo>
                  <a:cubicBezTo>
                    <a:pt x="1930813" y="928307"/>
                    <a:pt x="2039208" y="913733"/>
                    <a:pt x="2119218" y="847535"/>
                  </a:cubicBezTo>
                  <a:cubicBezTo>
                    <a:pt x="2192084" y="787146"/>
                    <a:pt x="2228184" y="696278"/>
                    <a:pt x="2269998" y="610553"/>
                  </a:cubicBezTo>
                  <a:cubicBezTo>
                    <a:pt x="2312003" y="524351"/>
                    <a:pt x="2362867" y="442913"/>
                    <a:pt x="2413540" y="361569"/>
                  </a:cubicBezTo>
                  <a:cubicBezTo>
                    <a:pt x="2485835" y="245650"/>
                    <a:pt x="2562511" y="127064"/>
                    <a:pt x="2683860" y="67151"/>
                  </a:cubicBezTo>
                  <a:cubicBezTo>
                    <a:pt x="2790254" y="14573"/>
                    <a:pt x="2912936" y="16764"/>
                    <a:pt x="3030760" y="36005"/>
                  </a:cubicBezTo>
                  <a:cubicBezTo>
                    <a:pt x="3142393" y="54293"/>
                    <a:pt x="3251073" y="87344"/>
                    <a:pt x="3356134" y="129350"/>
                  </a:cubicBezTo>
                  <a:cubicBezTo>
                    <a:pt x="3461195" y="171355"/>
                    <a:pt x="3563588" y="221742"/>
                    <a:pt x="3674364" y="244221"/>
                  </a:cubicBezTo>
                  <a:cubicBezTo>
                    <a:pt x="3771233" y="263938"/>
                    <a:pt x="3871341" y="262319"/>
                    <a:pt x="3968687" y="244221"/>
                  </a:cubicBezTo>
                  <a:cubicBezTo>
                    <a:pt x="4034981" y="231839"/>
                    <a:pt x="4099941" y="211931"/>
                    <a:pt x="4157663" y="177165"/>
                  </a:cubicBezTo>
                  <a:cubicBezTo>
                    <a:pt x="4204526" y="148971"/>
                    <a:pt x="4246817" y="112300"/>
                    <a:pt x="4271296" y="63437"/>
                  </a:cubicBezTo>
                  <a:cubicBezTo>
                    <a:pt x="4286441" y="33242"/>
                    <a:pt x="4294061" y="0"/>
                    <a:pt x="429406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15ECB99D-0700-4029-8FF4-481A874669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867" y="29304"/>
              <a:ext cx="2003408" cy="546835"/>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CB0BDAA-5578-4396-BFF4-27D917DA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82600" y="29304"/>
              <a:ext cx="1630647" cy="368409"/>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20C79AE6-D831-409D-BB04-7FDC7D0B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07523" y="29304"/>
              <a:ext cx="1187045" cy="25076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3DBE8AC-6F36-45EF-9719-F3E5EA8C5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70263" y="29304"/>
              <a:ext cx="778654" cy="146211"/>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EB4E593-E9FC-42A5-99A3-6B027B5AC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28767" y="490128"/>
              <a:ext cx="3138566" cy="3255238"/>
            </a:xfrm>
            <a:custGeom>
              <a:avLst/>
              <a:gdLst>
                <a:gd name="connsiteX0" fmla="*/ 904673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79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3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3"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2"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1" y="22680"/>
                    <a:pt x="2359617" y="15441"/>
                    <a:pt x="2466773" y="8488"/>
                  </a:cubicBezTo>
                  <a:cubicBezTo>
                    <a:pt x="2588026" y="582"/>
                    <a:pt x="2709660" y="-5800"/>
                    <a:pt x="2830247" y="8488"/>
                  </a:cubicBezTo>
                  <a:cubicBezTo>
                    <a:pt x="2936355" y="21061"/>
                    <a:pt x="3039606" y="49922"/>
                    <a:pt x="3140857" y="84498"/>
                  </a:cubicBezTo>
                  <a:cubicBezTo>
                    <a:pt x="3234869" y="116692"/>
                    <a:pt x="3328595" y="153459"/>
                    <a:pt x="3405271" y="216323"/>
                  </a:cubicBezTo>
                  <a:cubicBezTo>
                    <a:pt x="3450039" y="252995"/>
                    <a:pt x="3487281" y="297762"/>
                    <a:pt x="3515856" y="348150"/>
                  </a:cubicBezTo>
                  <a:cubicBezTo>
                    <a:pt x="3564053" y="433017"/>
                    <a:pt x="3587389" y="529505"/>
                    <a:pt x="3590818" y="627137"/>
                  </a:cubicBezTo>
                  <a:cubicBezTo>
                    <a:pt x="3594913" y="741722"/>
                    <a:pt x="3570625" y="854784"/>
                    <a:pt x="3555290" y="968608"/>
                  </a:cubicBezTo>
                  <a:cubicBezTo>
                    <a:pt x="3547194" y="1028330"/>
                    <a:pt x="3541860" y="1088433"/>
                    <a:pt x="3537002" y="1148535"/>
                  </a:cubicBezTo>
                  <a:cubicBezTo>
                    <a:pt x="3525762" y="1288839"/>
                    <a:pt x="3517857"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7" y="3127830"/>
                    <a:pt x="2605647" y="3193077"/>
                  </a:cubicBezTo>
                  <a:cubicBezTo>
                    <a:pt x="2479155" y="3296613"/>
                    <a:pt x="2349044" y="3395578"/>
                    <a:pt x="2217979" y="3493209"/>
                  </a:cubicBezTo>
                  <a:cubicBezTo>
                    <a:pt x="2098441" y="3582173"/>
                    <a:pt x="1977092" y="3674375"/>
                    <a:pt x="1832598" y="3707903"/>
                  </a:cubicBezTo>
                  <a:cubicBezTo>
                    <a:pt x="1750397" y="3726953"/>
                    <a:pt x="1665529" y="3726286"/>
                    <a:pt x="1581043" y="3722952"/>
                  </a:cubicBezTo>
                  <a:cubicBezTo>
                    <a:pt x="1410260" y="3716190"/>
                    <a:pt x="1239667" y="3703712"/>
                    <a:pt x="1068693" y="3704474"/>
                  </a:cubicBezTo>
                  <a:cubicBezTo>
                    <a:pt x="996779" y="3704760"/>
                    <a:pt x="924866" y="3706665"/>
                    <a:pt x="852952" y="3704474"/>
                  </a:cubicBezTo>
                  <a:cubicBezTo>
                    <a:pt x="739890" y="3701045"/>
                    <a:pt x="626638" y="3688472"/>
                    <a:pt x="519482" y="3652562"/>
                  </a:cubicBezTo>
                  <a:cubicBezTo>
                    <a:pt x="477667" y="3638561"/>
                    <a:pt x="437567" y="3620082"/>
                    <a:pt x="400609" y="3595984"/>
                  </a:cubicBezTo>
                  <a:cubicBezTo>
                    <a:pt x="309836" y="3536929"/>
                    <a:pt x="242875" y="3448823"/>
                    <a:pt x="184868" y="3357002"/>
                  </a:cubicBezTo>
                  <a:cubicBezTo>
                    <a:pt x="134005" y="3276611"/>
                    <a:pt x="91619" y="3191267"/>
                    <a:pt x="59138" y="3101922"/>
                  </a:cubicBezTo>
                  <a:cubicBezTo>
                    <a:pt x="21324" y="2998004"/>
                    <a:pt x="-2869"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2" y="1974448"/>
                    <a:pt x="840188" y="1910440"/>
                  </a:cubicBezTo>
                  <a:cubicBezTo>
                    <a:pt x="874383" y="1866816"/>
                    <a:pt x="891433" y="1812904"/>
                    <a:pt x="904673" y="175870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0D92FBF-A786-4545-BE59-7FEA5D34E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81314" y="634146"/>
              <a:ext cx="2784995" cy="2973423"/>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1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9 w 3186704"/>
                <a:gd name="connsiteY30" fmla="*/ 3309463 h 3402311"/>
                <a:gd name="connsiteX31" fmla="*/ 1367060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8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3" y="2919891"/>
                    <a:pt x="9938"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1" y="2281049"/>
                    <a:pt x="397224" y="2282668"/>
                    <a:pt x="475805" y="2296099"/>
                  </a:cubicBezTo>
                  <a:cubicBezTo>
                    <a:pt x="539337" y="2306957"/>
                    <a:pt x="601440" y="2324959"/>
                    <a:pt x="664781" y="2336770"/>
                  </a:cubicBezTo>
                  <a:cubicBezTo>
                    <a:pt x="710977" y="2345343"/>
                    <a:pt x="758412" y="2349343"/>
                    <a:pt x="803560" y="2336770"/>
                  </a:cubicBezTo>
                  <a:cubicBezTo>
                    <a:pt x="862711" y="2320292"/>
                    <a:pt x="909288" y="2276382"/>
                    <a:pt x="942340" y="2224280"/>
                  </a:cubicBezTo>
                  <a:cubicBezTo>
                    <a:pt x="992156"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90"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1" y="53056"/>
                  </a:cubicBezTo>
                  <a:cubicBezTo>
                    <a:pt x="2876391" y="81345"/>
                    <a:pt x="2953544" y="118779"/>
                    <a:pt x="3014313" y="177548"/>
                  </a:cubicBezTo>
                  <a:cubicBezTo>
                    <a:pt x="3068320" y="229745"/>
                    <a:pt x="3106515" y="295753"/>
                    <a:pt x="3131566" y="366619"/>
                  </a:cubicBezTo>
                  <a:cubicBezTo>
                    <a:pt x="3159284"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2"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9" y="3309463"/>
                  </a:cubicBezTo>
                  <a:cubicBezTo>
                    <a:pt x="1532414" y="3341182"/>
                    <a:pt x="1450689" y="3363375"/>
                    <a:pt x="1367060" y="3374138"/>
                  </a:cubicBezTo>
                  <a:cubicBezTo>
                    <a:pt x="1315053" y="3380806"/>
                    <a:pt x="1262570" y="3382806"/>
                    <a:pt x="1210183" y="3385663"/>
                  </a:cubicBezTo>
                  <a:cubicBezTo>
                    <a:pt x="1108646" y="3391188"/>
                    <a:pt x="1007205" y="3399760"/>
                    <a:pt x="905573" y="3401856"/>
                  </a:cubicBezTo>
                  <a:cubicBezTo>
                    <a:pt x="789464" y="3404142"/>
                    <a:pt x="673354" y="3397855"/>
                    <a:pt x="558292" y="3382234"/>
                  </a:cubicBezTo>
                  <a:cubicBezTo>
                    <a:pt x="527526" y="3378043"/>
                    <a:pt x="497046" y="3372328"/>
                    <a:pt x="467138" y="3363756"/>
                  </a:cubicBezTo>
                  <a:cubicBezTo>
                    <a:pt x="367220" y="3335276"/>
                    <a:pt x="277876" y="3277555"/>
                    <a:pt x="206343" y="3202117"/>
                  </a:cubicBezTo>
                  <a:cubicBezTo>
                    <a:pt x="152527" y="3145348"/>
                    <a:pt x="111379" y="3078196"/>
                    <a:pt x="78613" y="3007044"/>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470FCB79-469A-4F92-92DA-FD308DC7C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59217" y="801313"/>
              <a:ext cx="2368486" cy="2613811"/>
            </a:xfrm>
            <a:custGeom>
              <a:avLst/>
              <a:gdLst>
                <a:gd name="connsiteX0" fmla="*/ 2179 w 2710118"/>
                <a:gd name="connsiteY0" fmla="*/ 2712895 h 2990829"/>
                <a:gd name="connsiteX1" fmla="*/ 18086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5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29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29 w 2710118"/>
                <a:gd name="connsiteY19" fmla="*/ 1859359 h 2990829"/>
                <a:gd name="connsiteX20" fmla="*/ 2404669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6"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5"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0" y="516906"/>
                    <a:pt x="1567327" y="399081"/>
                  </a:cubicBezTo>
                  <a:cubicBezTo>
                    <a:pt x="1683627" y="283543"/>
                    <a:pt x="1803451" y="169719"/>
                    <a:pt x="1944136" y="85899"/>
                  </a:cubicBezTo>
                  <a:cubicBezTo>
                    <a:pt x="2013383" y="44656"/>
                    <a:pt x="2087487" y="10366"/>
                    <a:pt x="2167402" y="2079"/>
                  </a:cubicBezTo>
                  <a:cubicBezTo>
                    <a:pt x="2252365" y="-6684"/>
                    <a:pt x="2337709" y="12557"/>
                    <a:pt x="2412671" y="53991"/>
                  </a:cubicBezTo>
                  <a:cubicBezTo>
                    <a:pt x="2507063" y="106092"/>
                    <a:pt x="2581263" y="189341"/>
                    <a:pt x="2616029" y="291354"/>
                  </a:cubicBezTo>
                  <a:cubicBezTo>
                    <a:pt x="2662893"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29" y="1859359"/>
                  </a:cubicBezTo>
                  <a:cubicBezTo>
                    <a:pt x="2563451" y="1998710"/>
                    <a:pt x="2496681" y="2133298"/>
                    <a:pt x="2404669" y="2250361"/>
                  </a:cubicBezTo>
                  <a:cubicBezTo>
                    <a:pt x="2344376" y="2327132"/>
                    <a:pt x="2272177" y="2392854"/>
                    <a:pt x="2198263" y="2456862"/>
                  </a:cubicBezTo>
                  <a:cubicBezTo>
                    <a:pt x="2054912" y="2580973"/>
                    <a:pt x="1905464" y="2703370"/>
                    <a:pt x="1724680" y="2757091"/>
                  </a:cubicBezTo>
                  <a:cubicBezTo>
                    <a:pt x="1596473" y="2795191"/>
                    <a:pt x="1460457"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4C034B1C-A167-45C4-B13C-A8606109B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04973" y="1076055"/>
              <a:ext cx="1157213" cy="1970878"/>
            </a:xfrm>
            <a:custGeom>
              <a:avLst/>
              <a:gdLst>
                <a:gd name="connsiteX0" fmla="*/ 14494 w 1324130"/>
                <a:gd name="connsiteY0" fmla="*/ 1664146 h 2255159"/>
                <a:gd name="connsiteX1" fmla="*/ 97838 w 1324130"/>
                <a:gd name="connsiteY1" fmla="*/ 1271049 h 2255159"/>
                <a:gd name="connsiteX2" fmla="*/ 97838 w 1324130"/>
                <a:gd name="connsiteY2" fmla="*/ 991109 h 2255159"/>
                <a:gd name="connsiteX3" fmla="*/ 195755 w 1324130"/>
                <a:gd name="connsiteY3" fmla="*/ 588964 h 2255159"/>
                <a:gd name="connsiteX4" fmla="*/ 373778 w 1324130"/>
                <a:gd name="connsiteY4" fmla="*/ 336170 h 2255159"/>
                <a:gd name="connsiteX5" fmla="*/ 706867 w 1324130"/>
                <a:gd name="connsiteY5" fmla="*/ 86234 h 2255159"/>
                <a:gd name="connsiteX6" fmla="*/ 953755 w 1324130"/>
                <a:gd name="connsiteY6" fmla="*/ 33 h 2255159"/>
                <a:gd name="connsiteX7" fmla="*/ 1105964 w 1324130"/>
                <a:gd name="connsiteY7" fmla="*/ 60326 h 2255159"/>
                <a:gd name="connsiteX8" fmla="*/ 1146160 w 1324130"/>
                <a:gd name="connsiteY8" fmla="*/ 221204 h 2255159"/>
                <a:gd name="connsiteX9" fmla="*/ 1177783 w 1324130"/>
                <a:gd name="connsiteY9" fmla="*/ 448089 h 2255159"/>
                <a:gd name="connsiteX10" fmla="*/ 1281129 w 1324130"/>
                <a:gd name="connsiteY10" fmla="*/ 789941 h 2255159"/>
                <a:gd name="connsiteX11" fmla="*/ 1306942 w 1324130"/>
                <a:gd name="connsiteY11" fmla="*/ 942151 h 2255159"/>
                <a:gd name="connsiteX12" fmla="*/ 1321325 w 1324130"/>
                <a:gd name="connsiteY12" fmla="*/ 1272478 h 2255159"/>
                <a:gd name="connsiteX13" fmla="*/ 1215121 w 1324130"/>
                <a:gd name="connsiteY13" fmla="*/ 1660240 h 2255159"/>
                <a:gd name="connsiteX14" fmla="*/ 1085962 w 1324130"/>
                <a:gd name="connsiteY14" fmla="*/ 1844073 h 2255159"/>
                <a:gd name="connsiteX15" fmla="*/ 849075 w 1324130"/>
                <a:gd name="connsiteY15" fmla="*/ 2081055 h 2255159"/>
                <a:gd name="connsiteX16" fmla="*/ 445691 w 1324130"/>
                <a:gd name="connsiteY16" fmla="*/ 2254887 h 2255159"/>
                <a:gd name="connsiteX17" fmla="*/ 126985 w 1324130"/>
                <a:gd name="connsiteY17" fmla="*/ 2134205 h 2255159"/>
                <a:gd name="connsiteX18" fmla="*/ 684 w 1324130"/>
                <a:gd name="connsiteY18" fmla="*/ 1829690 h 2255159"/>
                <a:gd name="connsiteX19" fmla="*/ 14494 w 1324130"/>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0" h="2255159">
                  <a:moveTo>
                    <a:pt x="14494" y="1664146"/>
                  </a:moveTo>
                  <a:cubicBezTo>
                    <a:pt x="40593" y="1532320"/>
                    <a:pt x="87552" y="1404780"/>
                    <a:pt x="97838" y="1271049"/>
                  </a:cubicBezTo>
                  <a:cubicBezTo>
                    <a:pt x="104982" y="1177895"/>
                    <a:pt x="94791" y="1084454"/>
                    <a:pt x="97838" y="991109"/>
                  </a:cubicBezTo>
                  <a:cubicBezTo>
                    <a:pt x="102411" y="851759"/>
                    <a:pt x="135177" y="714408"/>
                    <a:pt x="195755" y="588964"/>
                  </a:cubicBezTo>
                  <a:cubicBezTo>
                    <a:pt x="240809" y="495524"/>
                    <a:pt x="301673" y="410751"/>
                    <a:pt x="373778" y="336170"/>
                  </a:cubicBezTo>
                  <a:cubicBezTo>
                    <a:pt x="470742" y="235967"/>
                    <a:pt x="585614" y="155386"/>
                    <a:pt x="706867" y="86234"/>
                  </a:cubicBezTo>
                  <a:cubicBezTo>
                    <a:pt x="784020" y="42229"/>
                    <a:pt x="865363" y="1367"/>
                    <a:pt x="953755" y="33"/>
                  </a:cubicBezTo>
                  <a:cubicBezTo>
                    <a:pt x="1011667" y="-824"/>
                    <a:pt x="1070817" y="14892"/>
                    <a:pt x="1105964" y="60326"/>
                  </a:cubicBezTo>
                  <a:cubicBezTo>
                    <a:pt x="1140350" y="104903"/>
                    <a:pt x="1142445" y="164244"/>
                    <a:pt x="1146160" y="221204"/>
                  </a:cubicBezTo>
                  <a:cubicBezTo>
                    <a:pt x="1151113" y="297594"/>
                    <a:pt x="1160543" y="373604"/>
                    <a:pt x="1177783" y="448089"/>
                  </a:cubicBezTo>
                  <a:cubicBezTo>
                    <a:pt x="1204643"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5" y="2249743"/>
                    <a:pt x="445691" y="2254887"/>
                  </a:cubicBezTo>
                  <a:cubicBezTo>
                    <a:pt x="326915" y="2258887"/>
                    <a:pt x="210138" y="2218882"/>
                    <a:pt x="126985" y="2134205"/>
                  </a:cubicBezTo>
                  <a:cubicBezTo>
                    <a:pt x="47642" y="2053432"/>
                    <a:pt x="5922" y="1943228"/>
                    <a:pt x="684" y="1829690"/>
                  </a:cubicBezTo>
                  <a:cubicBezTo>
                    <a:pt x="-2079" y="1774255"/>
                    <a:pt x="3732" y="1718819"/>
                    <a:pt x="14494" y="1664146"/>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4FDCE49-E8D7-44D2-B4ED-5CA88CC1B5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83716" y="2078276"/>
              <a:ext cx="619230" cy="716140"/>
            </a:xfrm>
            <a:custGeom>
              <a:avLst/>
              <a:gdLst>
                <a:gd name="connsiteX0" fmla="*/ 23207 w 708548"/>
                <a:gd name="connsiteY0" fmla="*/ 533652 h 819436"/>
                <a:gd name="connsiteX1" fmla="*/ 132268 w 708548"/>
                <a:gd name="connsiteY1" fmla="*/ 280859 h 819436"/>
                <a:gd name="connsiteX2" fmla="*/ 255712 w 708548"/>
                <a:gd name="connsiteY2" fmla="*/ 97026 h 819436"/>
                <a:gd name="connsiteX3" fmla="*/ 445164 w 708548"/>
                <a:gd name="connsiteY3" fmla="*/ 2253 h 819436"/>
                <a:gd name="connsiteX4" fmla="*/ 597374 w 708548"/>
                <a:gd name="connsiteY4" fmla="*/ 33875 h 819436"/>
                <a:gd name="connsiteX5" fmla="*/ 703577 w 708548"/>
                <a:gd name="connsiteY5" fmla="*/ 214851 h 819436"/>
                <a:gd name="connsiteX6" fmla="*/ 686337 w 708548"/>
                <a:gd name="connsiteY6" fmla="*/ 418781 h 819436"/>
                <a:gd name="connsiteX7" fmla="*/ 585848 w 708548"/>
                <a:gd name="connsiteY7" fmla="*/ 616996 h 819436"/>
                <a:gd name="connsiteX8" fmla="*/ 347533 w 708548"/>
                <a:gd name="connsiteY8" fmla="*/ 780731 h 819436"/>
                <a:gd name="connsiteX9" fmla="*/ 166653 w 708548"/>
                <a:gd name="connsiteY9" fmla="*/ 818069 h 819436"/>
                <a:gd name="connsiteX10" fmla="*/ 14444 w 708548"/>
                <a:gd name="connsiteY10" fmla="*/ 720438 h 819436"/>
                <a:gd name="connsiteX11" fmla="*/ 23207 w 708548"/>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48" h="819436">
                  <a:moveTo>
                    <a:pt x="23207" y="533652"/>
                  </a:moveTo>
                  <a:cubicBezTo>
                    <a:pt x="51686" y="446213"/>
                    <a:pt x="90644" y="362869"/>
                    <a:pt x="132268" y="280859"/>
                  </a:cubicBezTo>
                  <a:cubicBezTo>
                    <a:pt x="165986" y="214470"/>
                    <a:pt x="202181" y="148461"/>
                    <a:pt x="255712" y="97026"/>
                  </a:cubicBezTo>
                  <a:cubicBezTo>
                    <a:pt x="307814" y="46925"/>
                    <a:pt x="373536" y="11587"/>
                    <a:pt x="445164" y="2253"/>
                  </a:cubicBezTo>
                  <a:cubicBezTo>
                    <a:pt x="498504" y="-4701"/>
                    <a:pt x="552702" y="4062"/>
                    <a:pt x="597374" y="33875"/>
                  </a:cubicBezTo>
                  <a:cubicBezTo>
                    <a:pt x="657667" y="74071"/>
                    <a:pt x="691576" y="142937"/>
                    <a:pt x="703577" y="214851"/>
                  </a:cubicBezTo>
                  <a:cubicBezTo>
                    <a:pt x="715007" y="282954"/>
                    <a:pt x="705673" y="352296"/>
                    <a:pt x="686337" y="418781"/>
                  </a:cubicBezTo>
                  <a:cubicBezTo>
                    <a:pt x="665477" y="490790"/>
                    <a:pt x="634140" y="559846"/>
                    <a:pt x="585848" y="616996"/>
                  </a:cubicBezTo>
                  <a:cubicBezTo>
                    <a:pt x="522984" y="691386"/>
                    <a:pt x="437353" y="742155"/>
                    <a:pt x="347533" y="780731"/>
                  </a:cubicBezTo>
                  <a:cubicBezTo>
                    <a:pt x="289716" y="805591"/>
                    <a:pt x="228946" y="824831"/>
                    <a:pt x="166653" y="818069"/>
                  </a:cubicBezTo>
                  <a:cubicBezTo>
                    <a:pt x="102455" y="811115"/>
                    <a:pt x="41590" y="778445"/>
                    <a:pt x="14444" y="720438"/>
                  </a:cubicBezTo>
                  <a:cubicBezTo>
                    <a:pt x="-12607" y="662145"/>
                    <a:pt x="3014" y="595660"/>
                    <a:pt x="23207" y="53365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B5C8BC90-7B3B-4251-8F76-C913A159F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3464" y="1450033"/>
              <a:ext cx="373046" cy="545190"/>
            </a:xfrm>
            <a:custGeom>
              <a:avLst/>
              <a:gdLst>
                <a:gd name="connsiteX0" fmla="*/ 149850 w 426854"/>
                <a:gd name="connsiteY0" fmla="*/ 546425 h 623828"/>
                <a:gd name="connsiteX1" fmla="*/ 209667 w 426854"/>
                <a:gd name="connsiteY1" fmla="*/ 590336 h 623828"/>
                <a:gd name="connsiteX2" fmla="*/ 285391 w 426854"/>
                <a:gd name="connsiteY2" fmla="*/ 622244 h 623828"/>
                <a:gd name="connsiteX3" fmla="*/ 393023 w 426854"/>
                <a:gd name="connsiteY3" fmla="*/ 584335 h 623828"/>
                <a:gd name="connsiteX4" fmla="*/ 420932 w 426854"/>
                <a:gd name="connsiteY4" fmla="*/ 446699 h 623828"/>
                <a:gd name="connsiteX5" fmla="*/ 420932 w 426854"/>
                <a:gd name="connsiteY5" fmla="*/ 227243 h 623828"/>
                <a:gd name="connsiteX6" fmla="*/ 341207 w 426854"/>
                <a:gd name="connsiteY6" fmla="*/ 59698 h 623828"/>
                <a:gd name="connsiteX7" fmla="*/ 273390 w 426854"/>
                <a:gd name="connsiteY7" fmla="*/ 11787 h 623828"/>
                <a:gd name="connsiteX8" fmla="*/ 4213 w 426854"/>
                <a:gd name="connsiteY8" fmla="*/ 229243 h 623828"/>
                <a:gd name="connsiteX9" fmla="*/ 58029 w 426854"/>
                <a:gd name="connsiteY9" fmla="*/ 458605 h 623828"/>
                <a:gd name="connsiteX10" fmla="*/ 149850 w 426854"/>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4" h="623828">
                  <a:moveTo>
                    <a:pt x="149850" y="546425"/>
                  </a:moveTo>
                  <a:cubicBezTo>
                    <a:pt x="169186" y="561856"/>
                    <a:pt x="188807" y="577001"/>
                    <a:pt x="209667" y="590336"/>
                  </a:cubicBezTo>
                  <a:cubicBezTo>
                    <a:pt x="233004" y="605290"/>
                    <a:pt x="258054" y="617958"/>
                    <a:pt x="285391" y="622244"/>
                  </a:cubicBezTo>
                  <a:cubicBezTo>
                    <a:pt x="325777" y="628531"/>
                    <a:pt x="367687" y="616148"/>
                    <a:pt x="393023" y="584335"/>
                  </a:cubicBezTo>
                  <a:cubicBezTo>
                    <a:pt x="422932" y="546902"/>
                    <a:pt x="419884" y="495467"/>
                    <a:pt x="420932" y="446699"/>
                  </a:cubicBezTo>
                  <a:cubicBezTo>
                    <a:pt x="422551" y="373166"/>
                    <a:pt x="433409" y="299537"/>
                    <a:pt x="420932" y="227243"/>
                  </a:cubicBezTo>
                  <a:cubicBezTo>
                    <a:pt x="410168" y="165140"/>
                    <a:pt x="384165" y="105704"/>
                    <a:pt x="341207" y="59698"/>
                  </a:cubicBezTo>
                  <a:cubicBezTo>
                    <a:pt x="322062" y="39219"/>
                    <a:pt x="299488" y="22265"/>
                    <a:pt x="273390" y="11787"/>
                  </a:cubicBezTo>
                  <a:cubicBezTo>
                    <a:pt x="145278" y="-39743"/>
                    <a:pt x="27549" y="85892"/>
                    <a:pt x="4213" y="229243"/>
                  </a:cubicBezTo>
                  <a:cubicBezTo>
                    <a:pt x="-8932" y="310205"/>
                    <a:pt x="8595" y="393359"/>
                    <a:pt x="58029" y="458605"/>
                  </a:cubicBezTo>
                  <a:cubicBezTo>
                    <a:pt x="83746" y="492514"/>
                    <a:pt x="116512" y="519946"/>
                    <a:pt x="149850" y="546425"/>
                  </a:cubicBezTo>
                  <a:close/>
                </a:path>
              </a:pathLst>
            </a:custGeom>
            <a:noFill/>
            <a:ln w="9525" cap="rnd">
              <a:solidFill>
                <a:schemeClr val="accent2">
                  <a:alpha val="35000"/>
                </a:schemeClr>
              </a:solidFill>
              <a:prstDash val="lgDash"/>
              <a:round/>
            </a:ln>
          </p:spPr>
          <p:txBody>
            <a:bodyPr rtlCol="0" anchor="ctr"/>
            <a:lstStyle/>
            <a:p>
              <a:endParaRPr lang="en-US"/>
            </a:p>
          </p:txBody>
        </p:sp>
      </p:grpSp>
      <p:grpSp>
        <p:nvGrpSpPr>
          <p:cNvPr id="40" name="Bottom Right">
            <a:extLst>
              <a:ext uri="{FF2B5EF4-FFF2-40B4-BE49-F238E27FC236}">
                <a16:creationId xmlns:a16="http://schemas.microsoft.com/office/drawing/2014/main" id="{5ADCD759-8574-4BF7-8D61-F42F8D777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1" name="Freeform: Shape 40">
              <a:extLst>
                <a:ext uri="{FF2B5EF4-FFF2-40B4-BE49-F238E27FC236}">
                  <a16:creationId xmlns:a16="http://schemas.microsoft.com/office/drawing/2014/main" id="{F9FF2898-7766-4AAA-BB7B-98152BD92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42" name="Graphic 157">
              <a:extLst>
                <a:ext uri="{FF2B5EF4-FFF2-40B4-BE49-F238E27FC236}">
                  <a16:creationId xmlns:a16="http://schemas.microsoft.com/office/drawing/2014/main" id="{6772461A-39ED-4360-BC68-A03B4AF4839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9B6284FC-B212-4D37-8770-B0EB0ACE4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4C466275-A699-4D70-A49C-9BF550039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EC394BD-2788-4638-AB2C-00CE4FA56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1E3F3E2-FFFC-4FAB-BF53-F8F288F86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981D2050-4B83-42BE-B5F1-8C6D6207B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BDB70601-D54E-40C8-96EC-DE68CB1B9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9CE9F037-9177-423C-B462-8AA40EBF8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61CB571E-A07F-4170-A07D-F664B575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682FF4B-C784-4FFA-857B-B52D0516F964}"/>
              </a:ext>
            </a:extLst>
          </p:cNvPr>
          <p:cNvSpPr>
            <a:spLocks noGrp="1"/>
          </p:cNvSpPr>
          <p:nvPr>
            <p:ph type="ctrTitle"/>
          </p:nvPr>
        </p:nvSpPr>
        <p:spPr>
          <a:xfrm>
            <a:off x="1188802" y="3498177"/>
            <a:ext cx="9805016" cy="2646916"/>
          </a:xfrm>
        </p:spPr>
        <p:txBody>
          <a:bodyPr anchor="ctr">
            <a:normAutofit/>
          </a:bodyPr>
          <a:lstStyle/>
          <a:p>
            <a:r>
              <a:rPr lang="en-GB" sz="5400"/>
              <a:t>Malingering</a:t>
            </a:r>
          </a:p>
        </p:txBody>
      </p:sp>
      <p:grpSp>
        <p:nvGrpSpPr>
          <p:cNvPr id="52" name="Cross">
            <a:extLst>
              <a:ext uri="{FF2B5EF4-FFF2-40B4-BE49-F238E27FC236}">
                <a16:creationId xmlns:a16="http://schemas.microsoft.com/office/drawing/2014/main" id="{787E7F45-6639-4E33-B60A-B8079DCB96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22140" y="502830"/>
            <a:ext cx="118872" cy="118872"/>
            <a:chOff x="1175347" y="3733800"/>
            <a:chExt cx="118872" cy="118872"/>
          </a:xfrm>
        </p:grpSpPr>
        <p:cxnSp>
          <p:nvCxnSpPr>
            <p:cNvPr id="53" name="Straight Connector 52">
              <a:extLst>
                <a:ext uri="{FF2B5EF4-FFF2-40B4-BE49-F238E27FC236}">
                  <a16:creationId xmlns:a16="http://schemas.microsoft.com/office/drawing/2014/main" id="{780F0D0C-00F2-4F23-8B39-69A68B3949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DE85C82-ABE9-4A9C-A5DB-5C970FBE5C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3" name="Audio 2">
            <a:hlinkClick r:id="" action="ppaction://media"/>
            <a:extLst>
              <a:ext uri="{FF2B5EF4-FFF2-40B4-BE49-F238E27FC236}">
                <a16:creationId xmlns:a16="http://schemas.microsoft.com/office/drawing/2014/main" id="{9FF7D6A4-B929-4F21-B681-1263BD5DB2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4288" y="6110288"/>
            <a:ext cx="531812" cy="531812"/>
          </a:xfrm>
          <a:prstGeom prst="rect">
            <a:avLst/>
          </a:prstGeom>
        </p:spPr>
      </p:pic>
    </p:spTree>
    <p:extLst>
      <p:ext uri="{BB962C8B-B14F-4D97-AF65-F5344CB8AC3E}">
        <p14:creationId xmlns:p14="http://schemas.microsoft.com/office/powerpoint/2010/main" val="262894892"/>
      </p:ext>
    </p:extLst>
  </p:cSld>
  <p:clrMapOvr>
    <a:masterClrMapping/>
  </p:clrMapOvr>
  <mc:AlternateContent xmlns:mc="http://schemas.openxmlformats.org/markup-compatibility/2006">
    <mc:Choice xmlns:p14="http://schemas.microsoft.com/office/powerpoint/2010/main" Requires="p14">
      <p:transition spd="slow" p14:dur="2000" advTm="8706"/>
    </mc:Choice>
    <mc:Fallback>
      <p:transition spd="slow" advTm="8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4C57-0C02-463B-866C-D5C9E104EB49}"/>
              </a:ext>
            </a:extLst>
          </p:cNvPr>
          <p:cNvSpPr>
            <a:spLocks noGrp="1"/>
          </p:cNvSpPr>
          <p:nvPr>
            <p:ph type="title"/>
          </p:nvPr>
        </p:nvSpPr>
        <p:spPr/>
        <p:txBody>
          <a:bodyPr>
            <a:normAutofit/>
          </a:bodyPr>
          <a:lstStyle/>
          <a:p>
            <a:r>
              <a:rPr lang="en-GB" sz="3600" dirty="0"/>
              <a:t>Malingering and Forensic psychology</a:t>
            </a:r>
          </a:p>
        </p:txBody>
      </p:sp>
      <p:sp>
        <p:nvSpPr>
          <p:cNvPr id="3" name="Content Placeholder 2">
            <a:extLst>
              <a:ext uri="{FF2B5EF4-FFF2-40B4-BE49-F238E27FC236}">
                <a16:creationId xmlns:a16="http://schemas.microsoft.com/office/drawing/2014/main" id="{28644185-E881-451F-8E80-AFA1C196BC2C}"/>
              </a:ext>
            </a:extLst>
          </p:cNvPr>
          <p:cNvSpPr>
            <a:spLocks noGrp="1"/>
          </p:cNvSpPr>
          <p:nvPr>
            <p:ph idx="1"/>
          </p:nvPr>
        </p:nvSpPr>
        <p:spPr>
          <a:xfrm>
            <a:off x="838200" y="5230367"/>
            <a:ext cx="10515600" cy="946595"/>
          </a:xfrm>
        </p:spPr>
        <p:txBody>
          <a:bodyPr>
            <a:normAutofit/>
          </a:bodyPr>
          <a:lstStyle/>
          <a:p>
            <a:r>
              <a:rPr lang="en-GB" sz="1600" b="1" dirty="0" err="1"/>
              <a:t>Walczyk</a:t>
            </a:r>
            <a:r>
              <a:rPr lang="en-GB" sz="1600" b="1" dirty="0"/>
              <a:t>, J. J., Sewell, N., &amp; DiBenedetto, M. B. (2018). A Review of Approaches to Detecting Malingering in Forensic Contexts and Promising Cognitive Load-Inducing Lie Detection Techniques. Frontiers in psychiatry, 9, 700. https://doi.org/10.3389/fpsyt.2018.00700</a:t>
            </a:r>
          </a:p>
        </p:txBody>
      </p:sp>
      <p:pic>
        <p:nvPicPr>
          <p:cNvPr id="5" name="Picture 4">
            <a:extLst>
              <a:ext uri="{FF2B5EF4-FFF2-40B4-BE49-F238E27FC236}">
                <a16:creationId xmlns:a16="http://schemas.microsoft.com/office/drawing/2014/main" id="{E04B4CF4-E758-4691-A285-B2466D2D9975}"/>
              </a:ext>
            </a:extLst>
          </p:cNvPr>
          <p:cNvPicPr>
            <a:picLocks noChangeAspect="1"/>
          </p:cNvPicPr>
          <p:nvPr/>
        </p:nvPicPr>
        <p:blipFill>
          <a:blip r:embed="rId6"/>
          <a:stretch>
            <a:fillRect/>
          </a:stretch>
        </p:blipFill>
        <p:spPr>
          <a:xfrm>
            <a:off x="959929" y="288606"/>
            <a:ext cx="10906125" cy="6524625"/>
          </a:xfrm>
          <a:prstGeom prst="rect">
            <a:avLst/>
          </a:prstGeom>
        </p:spPr>
      </p:pic>
      <p:pic>
        <p:nvPicPr>
          <p:cNvPr id="4" name="Picture 3">
            <a:extLst>
              <a:ext uri="{FF2B5EF4-FFF2-40B4-BE49-F238E27FC236}">
                <a16:creationId xmlns:a16="http://schemas.microsoft.com/office/drawing/2014/main" id="{277DB2E7-9AC5-49D2-BB96-758B69EB53AB}"/>
              </a:ext>
            </a:extLst>
          </p:cNvPr>
          <p:cNvPicPr>
            <a:picLocks noChangeAspect="1"/>
          </p:cNvPicPr>
          <p:nvPr/>
        </p:nvPicPr>
        <p:blipFill>
          <a:blip r:embed="rId7"/>
          <a:stretch>
            <a:fillRect/>
          </a:stretch>
        </p:blipFill>
        <p:spPr>
          <a:xfrm>
            <a:off x="1141439" y="121920"/>
            <a:ext cx="9543359" cy="6857999"/>
          </a:xfrm>
          <a:prstGeom prst="rect">
            <a:avLst/>
          </a:prstGeom>
        </p:spPr>
      </p:pic>
      <p:pic>
        <p:nvPicPr>
          <p:cNvPr id="6" name="Audio 5">
            <a:hlinkClick r:id="" action="ppaction://media"/>
            <a:extLst>
              <a:ext uri="{FF2B5EF4-FFF2-40B4-BE49-F238E27FC236}">
                <a16:creationId xmlns:a16="http://schemas.microsoft.com/office/drawing/2014/main" id="{C1544EBC-782D-42C3-8E40-FE9DC378842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44288" y="6110288"/>
            <a:ext cx="531812" cy="531812"/>
          </a:xfrm>
          <a:prstGeom prst="rect">
            <a:avLst/>
          </a:prstGeom>
        </p:spPr>
      </p:pic>
    </p:spTree>
    <p:custDataLst>
      <p:tags r:id="rId1"/>
    </p:custDataLst>
    <p:extLst>
      <p:ext uri="{BB962C8B-B14F-4D97-AF65-F5344CB8AC3E}">
        <p14:creationId xmlns:p14="http://schemas.microsoft.com/office/powerpoint/2010/main" val="2648411202"/>
      </p:ext>
    </p:extLst>
  </p:cSld>
  <p:clrMapOvr>
    <a:masterClrMapping/>
  </p:clrMapOvr>
  <mc:AlternateContent xmlns:mc="http://schemas.openxmlformats.org/markup-compatibility/2006">
    <mc:Choice xmlns:p14="http://schemas.microsoft.com/office/powerpoint/2010/main" Requires="p14">
      <p:transition spd="slow" p14:dur="2000" advTm="109624"/>
    </mc:Choice>
    <mc:Fallback>
      <p:transition spd="slow" advTm="109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4|19"/>
</p:tagLst>
</file>

<file path=ppt/tags/tag2.xml><?xml version="1.0" encoding="utf-8"?>
<p:tagLst xmlns:a="http://schemas.openxmlformats.org/drawingml/2006/main" xmlns:r="http://schemas.openxmlformats.org/officeDocument/2006/relationships" xmlns:p="http://schemas.openxmlformats.org/presentationml/2006/main">
  <p:tag name="TIMING" val="|60.3|29.9"/>
</p:tagLst>
</file>

<file path=ppt/theme/theme1.xml><?xml version="1.0" encoding="utf-8"?>
<a:theme xmlns:a="http://schemas.openxmlformats.org/drawingml/2006/main" name="ExploreVTI">
  <a:themeElements>
    <a:clrScheme name="AnalogousFromLightSeedRightStep">
      <a:dk1>
        <a:srgbClr val="000000"/>
      </a:dk1>
      <a:lt1>
        <a:srgbClr val="FFFFFF"/>
      </a:lt1>
      <a:dk2>
        <a:srgbClr val="413024"/>
      </a:dk2>
      <a:lt2>
        <a:srgbClr val="E2E8E8"/>
      </a:lt2>
      <a:accent1>
        <a:srgbClr val="C89496"/>
      </a:accent1>
      <a:accent2>
        <a:srgbClr val="BC947D"/>
      </a:accent2>
      <a:accent3>
        <a:srgbClr val="ADA380"/>
      </a:accent3>
      <a:accent4>
        <a:srgbClr val="9DA970"/>
      </a:accent4>
      <a:accent5>
        <a:srgbClr val="90AC7F"/>
      </a:accent5>
      <a:accent6>
        <a:srgbClr val="75B178"/>
      </a:accent6>
      <a:hlink>
        <a:srgbClr val="568E8B"/>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F24CEED2317540A995C301D6CF1D5B" ma:contentTypeVersion="12" ma:contentTypeDescription="Create a new document." ma:contentTypeScope="" ma:versionID="8bc555a23d7961a403ffe09941ec6174">
  <xsd:schema xmlns:xsd="http://www.w3.org/2001/XMLSchema" xmlns:xs="http://www.w3.org/2001/XMLSchema" xmlns:p="http://schemas.microsoft.com/office/2006/metadata/properties" xmlns:ns2="3450dea5-9c92-46d7-80ec-867c4bee000d" xmlns:ns3="a544f5c6-c2b2-44cf-9139-519269434505" targetNamespace="http://schemas.microsoft.com/office/2006/metadata/properties" ma:root="true" ma:fieldsID="f3284d8fa4187eed0b7e9a3acab04707" ns2:_="" ns3:_="">
    <xsd:import namespace="3450dea5-9c92-46d7-80ec-867c4bee000d"/>
    <xsd:import namespace="a544f5c6-c2b2-44cf-9139-51926943450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AcademicYear"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50dea5-9c92-46d7-80ec-867c4bee00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AcademicYear" ma:index="15" nillable="true" ma:displayName="Academic Year" ma:format="Dropdown" ma:internalName="AcademicYear">
      <xsd:simpleType>
        <xsd:restriction base="dms:Text">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44f5c6-c2b2-44cf-9139-51926943450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cademicYear xmlns="3450dea5-9c92-46d7-80ec-867c4bee000d" xsi:nil="true"/>
  </documentManagement>
</p:properties>
</file>

<file path=customXml/itemProps1.xml><?xml version="1.0" encoding="utf-8"?>
<ds:datastoreItem xmlns:ds="http://schemas.openxmlformats.org/officeDocument/2006/customXml" ds:itemID="{0C22B00E-08BE-4282-A929-6BFFECC02FC2}"/>
</file>

<file path=customXml/itemProps2.xml><?xml version="1.0" encoding="utf-8"?>
<ds:datastoreItem xmlns:ds="http://schemas.openxmlformats.org/officeDocument/2006/customXml" ds:itemID="{D1A3BCD4-A62D-4D92-9FFD-A0465595B0E9}"/>
</file>

<file path=customXml/itemProps3.xml><?xml version="1.0" encoding="utf-8"?>
<ds:datastoreItem xmlns:ds="http://schemas.openxmlformats.org/officeDocument/2006/customXml" ds:itemID="{C7698EE2-7E56-4266-ABF2-C274C4F763E5}"/>
</file>

<file path=docProps/app.xml><?xml version="1.0" encoding="utf-8"?>
<Properties xmlns="http://schemas.openxmlformats.org/officeDocument/2006/extended-properties" xmlns:vt="http://schemas.openxmlformats.org/officeDocument/2006/docPropsVTypes">
  <TotalTime>91</TotalTime>
  <Words>1996</Words>
  <Application>Microsoft Office PowerPoint</Application>
  <PresentationFormat>Widescreen</PresentationFormat>
  <Paragraphs>148</Paragraphs>
  <Slides>15</Slides>
  <Notes>9</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Avenir Next LT Pro</vt:lpstr>
      <vt:lpstr>AvenirNext LT Pro Medium</vt:lpstr>
      <vt:lpstr>Calibri</vt:lpstr>
      <vt:lpstr>Rockwell</vt:lpstr>
      <vt:lpstr>Segoe UI</vt:lpstr>
      <vt:lpstr>Segoe UI Semilight</vt:lpstr>
      <vt:lpstr>ExploreVTI</vt:lpstr>
      <vt:lpstr>Week 6- Self report and professional judgement</vt:lpstr>
      <vt:lpstr>In this video</vt:lpstr>
      <vt:lpstr>Issues with self-report</vt:lpstr>
      <vt:lpstr>Self-report data</vt:lpstr>
      <vt:lpstr>Social desirability </vt:lpstr>
      <vt:lpstr>Random responding</vt:lpstr>
      <vt:lpstr>Central tendency</vt:lpstr>
      <vt:lpstr>Malingering</vt:lpstr>
      <vt:lpstr>Malingering and Forensic psychology</vt:lpstr>
      <vt:lpstr>Structured professional judgement</vt:lpstr>
      <vt:lpstr>Risk assessments within the criminal justice system</vt:lpstr>
      <vt:lpstr>Inter-rater reliability- In structured professional judgment.</vt:lpstr>
      <vt:lpstr>Inter-rater Reliability and the PCL-R</vt:lpstr>
      <vt:lpstr>PowerPoint Presentation</vt:lpstr>
      <vt:lpstr>Key references and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6- Self report and professional judgement</dc:title>
  <dc:creator>Lucy Walker</dc:creator>
  <cp:lastModifiedBy>Lucy Walker</cp:lastModifiedBy>
  <cp:revision>1</cp:revision>
  <dcterms:created xsi:type="dcterms:W3CDTF">2021-03-25T14:19:26Z</dcterms:created>
  <dcterms:modified xsi:type="dcterms:W3CDTF">2021-04-08T13:54:57Z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0x0101005AF24CEED2317540A995C301D6CF1D5B</vt:lpwstr>
  </property>
</Properties>
</file>